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0"/>
  </p:notesMasterIdLst>
  <p:sldIdLst>
    <p:sldId id="347" r:id="rId2"/>
    <p:sldId id="379" r:id="rId3"/>
    <p:sldId id="305" r:id="rId4"/>
    <p:sldId id="386" r:id="rId5"/>
    <p:sldId id="409" r:id="rId6"/>
    <p:sldId id="387" r:id="rId7"/>
    <p:sldId id="410" r:id="rId8"/>
    <p:sldId id="388" r:id="rId9"/>
    <p:sldId id="411" r:id="rId10"/>
    <p:sldId id="389" r:id="rId11"/>
    <p:sldId id="396" r:id="rId12"/>
    <p:sldId id="390" r:id="rId13"/>
    <p:sldId id="397" r:id="rId14"/>
    <p:sldId id="398" r:id="rId15"/>
    <p:sldId id="399" r:id="rId16"/>
    <p:sldId id="408" r:id="rId17"/>
    <p:sldId id="400" r:id="rId18"/>
    <p:sldId id="271" r:id="rId19"/>
  </p:sldIdLst>
  <p:sldSz cx="9144000" cy="5143500" type="screen16x9"/>
  <p:notesSz cx="6858000" cy="9144000"/>
  <p:embeddedFontLst>
    <p:embeddedFont>
      <p:font typeface="Consolas" panose="020B0609020204030204" pitchFamily="49" charset="0"/>
      <p:regular r:id="rId21"/>
      <p:bold r:id="rId22"/>
      <p:italic r:id="rId23"/>
      <p:boldItalic r:id="rId24"/>
    </p:embeddedFont>
    <p:embeddedFont>
      <p:font typeface="Montserrat Classic Bold" panose="020B0604020202020204" charset="0"/>
      <p:regular r:id="rId25"/>
    </p:embeddedFont>
    <p:embeddedFont>
      <p:font typeface="Roboto" panose="02000000000000000000" pitchFamily="2" charset="0"/>
      <p:regular r:id="rId26"/>
      <p:bold r:id="rId27"/>
      <p:italic r:id="rId28"/>
      <p:boldItalic r:id="rId29"/>
    </p:embeddedFont>
    <p:embeddedFont>
      <p:font typeface="Roboto Slab" pitchFamily="2" charset="0"/>
      <p:regular r:id="rId30"/>
      <p:bold r:id="rId31"/>
    </p:embeddedFont>
  </p:embeddedFontLst>
  <p:defaultTextStyle>
    <a:defPPr>
      <a:defRPr lang="en-US"/>
    </a:defPPr>
    <a:lvl1pPr marL="0" algn="l" defTabSz="457200" rtl="0" eaLnBrk="1" latinLnBrk="0" hangingPunct="1">
      <a:defRPr sz="900" kern="1200">
        <a:solidFill>
          <a:schemeClr val="tx1"/>
        </a:solidFill>
        <a:latin typeface="+mn-lt"/>
        <a:ea typeface="+mn-ea"/>
        <a:cs typeface="+mn-cs"/>
      </a:defRPr>
    </a:lvl1pPr>
    <a:lvl2pPr marL="228600" algn="l" defTabSz="457200" rtl="0" eaLnBrk="1" latinLnBrk="0" hangingPunct="1">
      <a:defRPr sz="900" kern="1200">
        <a:solidFill>
          <a:schemeClr val="tx1"/>
        </a:solidFill>
        <a:latin typeface="+mn-lt"/>
        <a:ea typeface="+mn-ea"/>
        <a:cs typeface="+mn-cs"/>
      </a:defRPr>
    </a:lvl2pPr>
    <a:lvl3pPr marL="457200" algn="l" defTabSz="457200" rtl="0" eaLnBrk="1" latinLnBrk="0" hangingPunct="1">
      <a:defRPr sz="900" kern="1200">
        <a:solidFill>
          <a:schemeClr val="tx1"/>
        </a:solidFill>
        <a:latin typeface="+mn-lt"/>
        <a:ea typeface="+mn-ea"/>
        <a:cs typeface="+mn-cs"/>
      </a:defRPr>
    </a:lvl3pPr>
    <a:lvl4pPr marL="685800" algn="l" defTabSz="457200" rtl="0" eaLnBrk="1" latinLnBrk="0" hangingPunct="1">
      <a:defRPr sz="900" kern="1200">
        <a:solidFill>
          <a:schemeClr val="tx1"/>
        </a:solidFill>
        <a:latin typeface="+mn-lt"/>
        <a:ea typeface="+mn-ea"/>
        <a:cs typeface="+mn-cs"/>
      </a:defRPr>
    </a:lvl4pPr>
    <a:lvl5pPr marL="914400" algn="l" defTabSz="457200" rtl="0" eaLnBrk="1" latinLnBrk="0" hangingPunct="1">
      <a:defRPr sz="900" kern="1200">
        <a:solidFill>
          <a:schemeClr val="tx1"/>
        </a:solidFill>
        <a:latin typeface="+mn-lt"/>
        <a:ea typeface="+mn-ea"/>
        <a:cs typeface="+mn-cs"/>
      </a:defRPr>
    </a:lvl5pPr>
    <a:lvl6pPr marL="1143000" algn="l" defTabSz="457200" rtl="0" eaLnBrk="1" latinLnBrk="0" hangingPunct="1">
      <a:defRPr sz="900" kern="1200">
        <a:solidFill>
          <a:schemeClr val="tx1"/>
        </a:solidFill>
        <a:latin typeface="+mn-lt"/>
        <a:ea typeface="+mn-ea"/>
        <a:cs typeface="+mn-cs"/>
      </a:defRPr>
    </a:lvl6pPr>
    <a:lvl7pPr marL="1371600" algn="l" defTabSz="457200" rtl="0" eaLnBrk="1" latinLnBrk="0" hangingPunct="1">
      <a:defRPr sz="900" kern="1200">
        <a:solidFill>
          <a:schemeClr val="tx1"/>
        </a:solidFill>
        <a:latin typeface="+mn-lt"/>
        <a:ea typeface="+mn-ea"/>
        <a:cs typeface="+mn-cs"/>
      </a:defRPr>
    </a:lvl7pPr>
    <a:lvl8pPr marL="1600200" algn="l" defTabSz="457200" rtl="0" eaLnBrk="1" latinLnBrk="0" hangingPunct="1">
      <a:defRPr sz="900" kern="1200">
        <a:solidFill>
          <a:schemeClr val="tx1"/>
        </a:solidFill>
        <a:latin typeface="+mn-lt"/>
        <a:ea typeface="+mn-ea"/>
        <a:cs typeface="+mn-cs"/>
      </a:defRPr>
    </a:lvl8pPr>
    <a:lvl9pPr marL="1828800" algn="l" defTabSz="457200" rtl="0" eaLnBrk="1" latinLnBrk="0" hangingPunct="1">
      <a:defRPr sz="9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080" userDrawn="1">
          <p15:clr>
            <a:srgbClr val="A4A3A4"/>
          </p15:clr>
        </p15:guide>
        <p15:guide id="2" pos="14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1BFF01C-A943-3903-F7D5-0CC804D99B22}" v="1" dt="2025-08-19T00:51:49.606"/>
    <p1510:client id="{9AD06BDE-2B5C-7E87-326D-78FBE580CA00}" v="298" dt="2025-08-19T00:49:52.713"/>
    <p1510:client id="{EC46A358-CC6A-C015-A6D5-EAA04276E74E}" v="289" dt="2025-08-20T00:42:05.35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1080"/>
        <p:guide pos="1440"/>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21" Type="http://schemas.openxmlformats.org/officeDocument/2006/relationships/font" Target="fonts/font1.fntdata"/><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presProps" Target="presProps.xml"/><Relationship Id="rId37"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36"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Ingrid Marina Solís" userId="S::i.solisg@udd.cl::53284c4f-a148-4df7-8ebb-f6aa73939ae5" providerId="AD" clId="Web-{EC46A358-CC6A-C015-A6D5-EAA04276E74E}"/>
    <pc:docChg chg="addSld delSld modSld sldOrd">
      <pc:chgData name="Ingrid Marina Solís" userId="S::i.solisg@udd.cl::53284c4f-a148-4df7-8ebb-f6aa73939ae5" providerId="AD" clId="Web-{EC46A358-CC6A-C015-A6D5-EAA04276E74E}" dt="2025-08-20T00:42:04.812" v="220" actId="20577"/>
      <pc:docMkLst>
        <pc:docMk/>
      </pc:docMkLst>
      <pc:sldChg chg="del">
        <pc:chgData name="Ingrid Marina Solís" userId="S::i.solisg@udd.cl::53284c4f-a148-4df7-8ebb-f6aa73939ae5" providerId="AD" clId="Web-{EC46A358-CC6A-C015-A6D5-EAA04276E74E}" dt="2025-08-19T19:50:03.922" v="31"/>
        <pc:sldMkLst>
          <pc:docMk/>
          <pc:sldMk cId="0" sldId="274"/>
        </pc:sldMkLst>
      </pc:sldChg>
      <pc:sldChg chg="del">
        <pc:chgData name="Ingrid Marina Solís" userId="S::i.solisg@udd.cl::53284c4f-a148-4df7-8ebb-f6aa73939ae5" providerId="AD" clId="Web-{EC46A358-CC6A-C015-A6D5-EAA04276E74E}" dt="2025-08-19T19:50:03.922" v="30"/>
        <pc:sldMkLst>
          <pc:docMk/>
          <pc:sldMk cId="0" sldId="275"/>
        </pc:sldMkLst>
      </pc:sldChg>
      <pc:sldChg chg="del">
        <pc:chgData name="Ingrid Marina Solís" userId="S::i.solisg@udd.cl::53284c4f-a148-4df7-8ebb-f6aa73939ae5" providerId="AD" clId="Web-{EC46A358-CC6A-C015-A6D5-EAA04276E74E}" dt="2025-08-19T19:50:03.922" v="29"/>
        <pc:sldMkLst>
          <pc:docMk/>
          <pc:sldMk cId="0" sldId="276"/>
        </pc:sldMkLst>
      </pc:sldChg>
      <pc:sldChg chg="del">
        <pc:chgData name="Ingrid Marina Solís" userId="S::i.solisg@udd.cl::53284c4f-a148-4df7-8ebb-f6aa73939ae5" providerId="AD" clId="Web-{EC46A358-CC6A-C015-A6D5-EAA04276E74E}" dt="2025-08-19T19:50:03.922" v="28"/>
        <pc:sldMkLst>
          <pc:docMk/>
          <pc:sldMk cId="0" sldId="277"/>
        </pc:sldMkLst>
      </pc:sldChg>
      <pc:sldChg chg="del">
        <pc:chgData name="Ingrid Marina Solís" userId="S::i.solisg@udd.cl::53284c4f-a148-4df7-8ebb-f6aa73939ae5" providerId="AD" clId="Web-{EC46A358-CC6A-C015-A6D5-EAA04276E74E}" dt="2025-08-19T19:50:03.906" v="27"/>
        <pc:sldMkLst>
          <pc:docMk/>
          <pc:sldMk cId="0" sldId="278"/>
        </pc:sldMkLst>
      </pc:sldChg>
      <pc:sldChg chg="del">
        <pc:chgData name="Ingrid Marina Solís" userId="S::i.solisg@udd.cl::53284c4f-a148-4df7-8ebb-f6aa73939ae5" providerId="AD" clId="Web-{EC46A358-CC6A-C015-A6D5-EAA04276E74E}" dt="2025-08-19T19:50:03.906" v="26"/>
        <pc:sldMkLst>
          <pc:docMk/>
          <pc:sldMk cId="0" sldId="279"/>
        </pc:sldMkLst>
      </pc:sldChg>
      <pc:sldChg chg="del">
        <pc:chgData name="Ingrid Marina Solís" userId="S::i.solisg@udd.cl::53284c4f-a148-4df7-8ebb-f6aa73939ae5" providerId="AD" clId="Web-{EC46A358-CC6A-C015-A6D5-EAA04276E74E}" dt="2025-08-19T19:50:03.906" v="25"/>
        <pc:sldMkLst>
          <pc:docMk/>
          <pc:sldMk cId="0" sldId="280"/>
        </pc:sldMkLst>
      </pc:sldChg>
      <pc:sldChg chg="del">
        <pc:chgData name="Ingrid Marina Solís" userId="S::i.solisg@udd.cl::53284c4f-a148-4df7-8ebb-f6aa73939ae5" providerId="AD" clId="Web-{EC46A358-CC6A-C015-A6D5-EAA04276E74E}" dt="2025-08-19T19:50:03.906" v="24"/>
        <pc:sldMkLst>
          <pc:docMk/>
          <pc:sldMk cId="0" sldId="281"/>
        </pc:sldMkLst>
      </pc:sldChg>
      <pc:sldChg chg="del">
        <pc:chgData name="Ingrid Marina Solís" userId="S::i.solisg@udd.cl::53284c4f-a148-4df7-8ebb-f6aa73939ae5" providerId="AD" clId="Web-{EC46A358-CC6A-C015-A6D5-EAA04276E74E}" dt="2025-08-19T19:50:03.906" v="23"/>
        <pc:sldMkLst>
          <pc:docMk/>
          <pc:sldMk cId="0" sldId="282"/>
        </pc:sldMkLst>
      </pc:sldChg>
      <pc:sldChg chg="del">
        <pc:chgData name="Ingrid Marina Solís" userId="S::i.solisg@udd.cl::53284c4f-a148-4df7-8ebb-f6aa73939ae5" providerId="AD" clId="Web-{EC46A358-CC6A-C015-A6D5-EAA04276E74E}" dt="2025-08-19T19:50:03.906" v="22"/>
        <pc:sldMkLst>
          <pc:docMk/>
          <pc:sldMk cId="0" sldId="283"/>
        </pc:sldMkLst>
      </pc:sldChg>
      <pc:sldChg chg="del">
        <pc:chgData name="Ingrid Marina Solís" userId="S::i.solisg@udd.cl::53284c4f-a148-4df7-8ebb-f6aa73939ae5" providerId="AD" clId="Web-{EC46A358-CC6A-C015-A6D5-EAA04276E74E}" dt="2025-08-19T19:50:03.906" v="21"/>
        <pc:sldMkLst>
          <pc:docMk/>
          <pc:sldMk cId="0" sldId="284"/>
        </pc:sldMkLst>
      </pc:sldChg>
      <pc:sldChg chg="del">
        <pc:chgData name="Ingrid Marina Solís" userId="S::i.solisg@udd.cl::53284c4f-a148-4df7-8ebb-f6aa73939ae5" providerId="AD" clId="Web-{EC46A358-CC6A-C015-A6D5-EAA04276E74E}" dt="2025-08-19T19:50:03.906" v="20"/>
        <pc:sldMkLst>
          <pc:docMk/>
          <pc:sldMk cId="0" sldId="285"/>
        </pc:sldMkLst>
      </pc:sldChg>
      <pc:sldChg chg="del">
        <pc:chgData name="Ingrid Marina Solís" userId="S::i.solisg@udd.cl::53284c4f-a148-4df7-8ebb-f6aa73939ae5" providerId="AD" clId="Web-{EC46A358-CC6A-C015-A6D5-EAA04276E74E}" dt="2025-08-19T19:50:03.906" v="19"/>
        <pc:sldMkLst>
          <pc:docMk/>
          <pc:sldMk cId="0" sldId="286"/>
        </pc:sldMkLst>
      </pc:sldChg>
      <pc:sldChg chg="del">
        <pc:chgData name="Ingrid Marina Solís" userId="S::i.solisg@udd.cl::53284c4f-a148-4df7-8ebb-f6aa73939ae5" providerId="AD" clId="Web-{EC46A358-CC6A-C015-A6D5-EAA04276E74E}" dt="2025-08-19T19:50:03.906" v="18"/>
        <pc:sldMkLst>
          <pc:docMk/>
          <pc:sldMk cId="0" sldId="287"/>
        </pc:sldMkLst>
      </pc:sldChg>
      <pc:sldChg chg="del">
        <pc:chgData name="Ingrid Marina Solís" userId="S::i.solisg@udd.cl::53284c4f-a148-4df7-8ebb-f6aa73939ae5" providerId="AD" clId="Web-{EC46A358-CC6A-C015-A6D5-EAA04276E74E}" dt="2025-08-19T19:50:03.906" v="17"/>
        <pc:sldMkLst>
          <pc:docMk/>
          <pc:sldMk cId="0" sldId="288"/>
        </pc:sldMkLst>
      </pc:sldChg>
      <pc:sldChg chg="del">
        <pc:chgData name="Ingrid Marina Solís" userId="S::i.solisg@udd.cl::53284c4f-a148-4df7-8ebb-f6aa73939ae5" providerId="AD" clId="Web-{EC46A358-CC6A-C015-A6D5-EAA04276E74E}" dt="2025-08-19T19:50:03.891" v="16"/>
        <pc:sldMkLst>
          <pc:docMk/>
          <pc:sldMk cId="0" sldId="289"/>
        </pc:sldMkLst>
      </pc:sldChg>
      <pc:sldChg chg="del">
        <pc:chgData name="Ingrid Marina Solís" userId="S::i.solisg@udd.cl::53284c4f-a148-4df7-8ebb-f6aa73939ae5" providerId="AD" clId="Web-{EC46A358-CC6A-C015-A6D5-EAA04276E74E}" dt="2025-08-19T19:50:03.891" v="15"/>
        <pc:sldMkLst>
          <pc:docMk/>
          <pc:sldMk cId="0" sldId="290"/>
        </pc:sldMkLst>
      </pc:sldChg>
      <pc:sldChg chg="del">
        <pc:chgData name="Ingrid Marina Solís" userId="S::i.solisg@udd.cl::53284c4f-a148-4df7-8ebb-f6aa73939ae5" providerId="AD" clId="Web-{EC46A358-CC6A-C015-A6D5-EAA04276E74E}" dt="2025-08-19T19:50:03.891" v="14"/>
        <pc:sldMkLst>
          <pc:docMk/>
          <pc:sldMk cId="0" sldId="291"/>
        </pc:sldMkLst>
      </pc:sldChg>
      <pc:sldChg chg="del">
        <pc:chgData name="Ingrid Marina Solís" userId="S::i.solisg@udd.cl::53284c4f-a148-4df7-8ebb-f6aa73939ae5" providerId="AD" clId="Web-{EC46A358-CC6A-C015-A6D5-EAA04276E74E}" dt="2025-08-19T19:50:03.891" v="13"/>
        <pc:sldMkLst>
          <pc:docMk/>
          <pc:sldMk cId="0" sldId="292"/>
        </pc:sldMkLst>
      </pc:sldChg>
      <pc:sldChg chg="del">
        <pc:chgData name="Ingrid Marina Solís" userId="S::i.solisg@udd.cl::53284c4f-a148-4df7-8ebb-f6aa73939ae5" providerId="AD" clId="Web-{EC46A358-CC6A-C015-A6D5-EAA04276E74E}" dt="2025-08-19T19:50:03.891" v="12"/>
        <pc:sldMkLst>
          <pc:docMk/>
          <pc:sldMk cId="0" sldId="293"/>
        </pc:sldMkLst>
      </pc:sldChg>
      <pc:sldChg chg="del">
        <pc:chgData name="Ingrid Marina Solís" userId="S::i.solisg@udd.cl::53284c4f-a148-4df7-8ebb-f6aa73939ae5" providerId="AD" clId="Web-{EC46A358-CC6A-C015-A6D5-EAA04276E74E}" dt="2025-08-19T19:50:03.891" v="11"/>
        <pc:sldMkLst>
          <pc:docMk/>
          <pc:sldMk cId="0" sldId="294"/>
        </pc:sldMkLst>
      </pc:sldChg>
      <pc:sldChg chg="del">
        <pc:chgData name="Ingrid Marina Solís" userId="S::i.solisg@udd.cl::53284c4f-a148-4df7-8ebb-f6aa73939ae5" providerId="AD" clId="Web-{EC46A358-CC6A-C015-A6D5-EAA04276E74E}" dt="2025-08-19T19:50:03.891" v="10"/>
        <pc:sldMkLst>
          <pc:docMk/>
          <pc:sldMk cId="0" sldId="295"/>
        </pc:sldMkLst>
      </pc:sldChg>
      <pc:sldChg chg="del">
        <pc:chgData name="Ingrid Marina Solís" userId="S::i.solisg@udd.cl::53284c4f-a148-4df7-8ebb-f6aa73939ae5" providerId="AD" clId="Web-{EC46A358-CC6A-C015-A6D5-EAA04276E74E}" dt="2025-08-19T19:50:03.891" v="9"/>
        <pc:sldMkLst>
          <pc:docMk/>
          <pc:sldMk cId="0" sldId="296"/>
        </pc:sldMkLst>
      </pc:sldChg>
      <pc:sldChg chg="del">
        <pc:chgData name="Ingrid Marina Solís" userId="S::i.solisg@udd.cl::53284c4f-a148-4df7-8ebb-f6aa73939ae5" providerId="AD" clId="Web-{EC46A358-CC6A-C015-A6D5-EAA04276E74E}" dt="2025-08-19T19:50:03.891" v="8"/>
        <pc:sldMkLst>
          <pc:docMk/>
          <pc:sldMk cId="0" sldId="297"/>
        </pc:sldMkLst>
      </pc:sldChg>
      <pc:sldChg chg="del">
        <pc:chgData name="Ingrid Marina Solís" userId="S::i.solisg@udd.cl::53284c4f-a148-4df7-8ebb-f6aa73939ae5" providerId="AD" clId="Web-{EC46A358-CC6A-C015-A6D5-EAA04276E74E}" dt="2025-08-19T19:50:03.891" v="7"/>
        <pc:sldMkLst>
          <pc:docMk/>
          <pc:sldMk cId="0" sldId="298"/>
        </pc:sldMkLst>
      </pc:sldChg>
      <pc:sldChg chg="del">
        <pc:chgData name="Ingrid Marina Solís" userId="S::i.solisg@udd.cl::53284c4f-a148-4df7-8ebb-f6aa73939ae5" providerId="AD" clId="Web-{EC46A358-CC6A-C015-A6D5-EAA04276E74E}" dt="2025-08-19T19:50:03.891" v="6"/>
        <pc:sldMkLst>
          <pc:docMk/>
          <pc:sldMk cId="0" sldId="299"/>
        </pc:sldMkLst>
      </pc:sldChg>
      <pc:sldChg chg="add">
        <pc:chgData name="Ingrid Marina Solís" userId="S::i.solisg@udd.cl::53284c4f-a148-4df7-8ebb-f6aa73939ae5" providerId="AD" clId="Web-{EC46A358-CC6A-C015-A6D5-EAA04276E74E}" dt="2025-08-19T20:07:04.113" v="62"/>
        <pc:sldMkLst>
          <pc:docMk/>
          <pc:sldMk cId="3710797389" sldId="305"/>
        </pc:sldMkLst>
      </pc:sldChg>
      <pc:sldChg chg="del">
        <pc:chgData name="Ingrid Marina Solís" userId="S::i.solisg@udd.cl::53284c4f-a148-4df7-8ebb-f6aa73939ae5" providerId="AD" clId="Web-{EC46A358-CC6A-C015-A6D5-EAA04276E74E}" dt="2025-08-19T19:50:03.891" v="5"/>
        <pc:sldMkLst>
          <pc:docMk/>
          <pc:sldMk cId="3440294705" sldId="355"/>
        </pc:sldMkLst>
      </pc:sldChg>
      <pc:sldChg chg="del">
        <pc:chgData name="Ingrid Marina Solís" userId="S::i.solisg@udd.cl::53284c4f-a148-4df7-8ebb-f6aa73939ae5" providerId="AD" clId="Web-{EC46A358-CC6A-C015-A6D5-EAA04276E74E}" dt="2025-08-19T19:50:03.875" v="4"/>
        <pc:sldMkLst>
          <pc:docMk/>
          <pc:sldMk cId="1825049686" sldId="356"/>
        </pc:sldMkLst>
      </pc:sldChg>
      <pc:sldChg chg="del">
        <pc:chgData name="Ingrid Marina Solís" userId="S::i.solisg@udd.cl::53284c4f-a148-4df7-8ebb-f6aa73939ae5" providerId="AD" clId="Web-{EC46A358-CC6A-C015-A6D5-EAA04276E74E}" dt="2025-08-19T19:50:03.875" v="3"/>
        <pc:sldMkLst>
          <pc:docMk/>
          <pc:sldMk cId="3913558013" sldId="357"/>
        </pc:sldMkLst>
      </pc:sldChg>
      <pc:sldChg chg="del">
        <pc:chgData name="Ingrid Marina Solís" userId="S::i.solisg@udd.cl::53284c4f-a148-4df7-8ebb-f6aa73939ae5" providerId="AD" clId="Web-{EC46A358-CC6A-C015-A6D5-EAA04276E74E}" dt="2025-08-19T19:50:03.875" v="2"/>
        <pc:sldMkLst>
          <pc:docMk/>
          <pc:sldMk cId="1751726637" sldId="358"/>
        </pc:sldMkLst>
      </pc:sldChg>
      <pc:sldChg chg="del">
        <pc:chgData name="Ingrid Marina Solís" userId="S::i.solisg@udd.cl::53284c4f-a148-4df7-8ebb-f6aa73939ae5" providerId="AD" clId="Web-{EC46A358-CC6A-C015-A6D5-EAA04276E74E}" dt="2025-08-19T19:50:03.875" v="1"/>
        <pc:sldMkLst>
          <pc:docMk/>
          <pc:sldMk cId="2840946127" sldId="359"/>
        </pc:sldMkLst>
      </pc:sldChg>
      <pc:sldChg chg="del">
        <pc:chgData name="Ingrid Marina Solís" userId="S::i.solisg@udd.cl::53284c4f-a148-4df7-8ebb-f6aa73939ae5" providerId="AD" clId="Web-{EC46A358-CC6A-C015-A6D5-EAA04276E74E}" dt="2025-08-19T19:50:03.875" v="0"/>
        <pc:sldMkLst>
          <pc:docMk/>
          <pc:sldMk cId="1735378540" sldId="360"/>
        </pc:sldMkLst>
      </pc:sldChg>
      <pc:sldChg chg="del">
        <pc:chgData name="Ingrid Marina Solís" userId="S::i.solisg@udd.cl::53284c4f-a148-4df7-8ebb-f6aa73939ae5" providerId="AD" clId="Web-{EC46A358-CC6A-C015-A6D5-EAA04276E74E}" dt="2025-08-19T19:50:03.938" v="47"/>
        <pc:sldMkLst>
          <pc:docMk/>
          <pc:sldMk cId="3399767702" sldId="361"/>
        </pc:sldMkLst>
      </pc:sldChg>
      <pc:sldChg chg="delSp modSp add del">
        <pc:chgData name="Ingrid Marina Solís" userId="S::i.solisg@udd.cl::53284c4f-a148-4df7-8ebb-f6aa73939ae5" providerId="AD" clId="Web-{EC46A358-CC6A-C015-A6D5-EAA04276E74E}" dt="2025-08-19T20:29:56.304" v="123"/>
        <pc:sldMkLst>
          <pc:docMk/>
          <pc:sldMk cId="3817375258" sldId="362"/>
        </pc:sldMkLst>
        <pc:spChg chg="del">
          <ac:chgData name="Ingrid Marina Solís" userId="S::i.solisg@udd.cl::53284c4f-a148-4df7-8ebb-f6aa73939ae5" providerId="AD" clId="Web-{EC46A358-CC6A-C015-A6D5-EAA04276E74E}" dt="2025-08-19T19:56:01.798" v="49"/>
          <ac:spMkLst>
            <pc:docMk/>
            <pc:sldMk cId="3817375258" sldId="362"/>
            <ac:spMk id="4" creationId="{00000000-0000-0000-0000-000000000000}"/>
          </ac:spMkLst>
        </pc:spChg>
        <pc:spChg chg="del">
          <ac:chgData name="Ingrid Marina Solís" userId="S::i.solisg@udd.cl::53284c4f-a148-4df7-8ebb-f6aa73939ae5" providerId="AD" clId="Web-{EC46A358-CC6A-C015-A6D5-EAA04276E74E}" dt="2025-08-19T19:56:04.626" v="50"/>
          <ac:spMkLst>
            <pc:docMk/>
            <pc:sldMk cId="3817375258" sldId="362"/>
            <ac:spMk id="6" creationId="{00000000-0000-0000-0000-000000000000}"/>
          </ac:spMkLst>
        </pc:spChg>
        <pc:spChg chg="mod">
          <ac:chgData name="Ingrid Marina Solís" userId="S::i.solisg@udd.cl::53284c4f-a148-4df7-8ebb-f6aa73939ae5" providerId="AD" clId="Web-{EC46A358-CC6A-C015-A6D5-EAA04276E74E}" dt="2025-08-19T19:56:25.408" v="61" actId="20577"/>
          <ac:spMkLst>
            <pc:docMk/>
            <pc:sldMk cId="3817375258" sldId="362"/>
            <ac:spMk id="13" creationId="{1EDE7235-DBA6-A291-7CCD-AD0EBF9DCF25}"/>
          </ac:spMkLst>
        </pc:spChg>
      </pc:sldChg>
      <pc:sldChg chg="del">
        <pc:chgData name="Ingrid Marina Solís" userId="S::i.solisg@udd.cl::53284c4f-a148-4df7-8ebb-f6aa73939ae5" providerId="AD" clId="Web-{EC46A358-CC6A-C015-A6D5-EAA04276E74E}" dt="2025-08-19T19:50:03.938" v="45"/>
        <pc:sldMkLst>
          <pc:docMk/>
          <pc:sldMk cId="2672294931" sldId="363"/>
        </pc:sldMkLst>
      </pc:sldChg>
      <pc:sldChg chg="del">
        <pc:chgData name="Ingrid Marina Solís" userId="S::i.solisg@udd.cl::53284c4f-a148-4df7-8ebb-f6aa73939ae5" providerId="AD" clId="Web-{EC46A358-CC6A-C015-A6D5-EAA04276E74E}" dt="2025-08-19T19:50:03.938" v="44"/>
        <pc:sldMkLst>
          <pc:docMk/>
          <pc:sldMk cId="2847664637" sldId="364"/>
        </pc:sldMkLst>
      </pc:sldChg>
      <pc:sldChg chg="del">
        <pc:chgData name="Ingrid Marina Solís" userId="S::i.solisg@udd.cl::53284c4f-a148-4df7-8ebb-f6aa73939ae5" providerId="AD" clId="Web-{EC46A358-CC6A-C015-A6D5-EAA04276E74E}" dt="2025-08-19T19:50:03.938" v="43"/>
        <pc:sldMkLst>
          <pc:docMk/>
          <pc:sldMk cId="1046634553" sldId="365"/>
        </pc:sldMkLst>
      </pc:sldChg>
      <pc:sldChg chg="del">
        <pc:chgData name="Ingrid Marina Solís" userId="S::i.solisg@udd.cl::53284c4f-a148-4df7-8ebb-f6aa73939ae5" providerId="AD" clId="Web-{EC46A358-CC6A-C015-A6D5-EAA04276E74E}" dt="2025-08-19T19:50:03.938" v="42"/>
        <pc:sldMkLst>
          <pc:docMk/>
          <pc:sldMk cId="974880995" sldId="366"/>
        </pc:sldMkLst>
      </pc:sldChg>
      <pc:sldChg chg="del">
        <pc:chgData name="Ingrid Marina Solís" userId="S::i.solisg@udd.cl::53284c4f-a148-4df7-8ebb-f6aa73939ae5" providerId="AD" clId="Web-{EC46A358-CC6A-C015-A6D5-EAA04276E74E}" dt="2025-08-19T19:50:03.938" v="41"/>
        <pc:sldMkLst>
          <pc:docMk/>
          <pc:sldMk cId="159131165" sldId="367"/>
        </pc:sldMkLst>
      </pc:sldChg>
      <pc:sldChg chg="del">
        <pc:chgData name="Ingrid Marina Solís" userId="S::i.solisg@udd.cl::53284c4f-a148-4df7-8ebb-f6aa73939ae5" providerId="AD" clId="Web-{EC46A358-CC6A-C015-A6D5-EAA04276E74E}" dt="2025-08-19T19:50:03.938" v="40"/>
        <pc:sldMkLst>
          <pc:docMk/>
          <pc:sldMk cId="2865690497" sldId="368"/>
        </pc:sldMkLst>
      </pc:sldChg>
      <pc:sldChg chg="del">
        <pc:chgData name="Ingrid Marina Solís" userId="S::i.solisg@udd.cl::53284c4f-a148-4df7-8ebb-f6aa73939ae5" providerId="AD" clId="Web-{EC46A358-CC6A-C015-A6D5-EAA04276E74E}" dt="2025-08-19T19:50:03.938" v="39"/>
        <pc:sldMkLst>
          <pc:docMk/>
          <pc:sldMk cId="3796571451" sldId="369"/>
        </pc:sldMkLst>
      </pc:sldChg>
      <pc:sldChg chg="del">
        <pc:chgData name="Ingrid Marina Solís" userId="S::i.solisg@udd.cl::53284c4f-a148-4df7-8ebb-f6aa73939ae5" providerId="AD" clId="Web-{EC46A358-CC6A-C015-A6D5-EAA04276E74E}" dt="2025-08-19T19:50:03.922" v="38"/>
        <pc:sldMkLst>
          <pc:docMk/>
          <pc:sldMk cId="4024926412" sldId="370"/>
        </pc:sldMkLst>
      </pc:sldChg>
      <pc:sldChg chg="del">
        <pc:chgData name="Ingrid Marina Solís" userId="S::i.solisg@udd.cl::53284c4f-a148-4df7-8ebb-f6aa73939ae5" providerId="AD" clId="Web-{EC46A358-CC6A-C015-A6D5-EAA04276E74E}" dt="2025-08-19T19:50:03.922" v="37"/>
        <pc:sldMkLst>
          <pc:docMk/>
          <pc:sldMk cId="581026512" sldId="371"/>
        </pc:sldMkLst>
      </pc:sldChg>
      <pc:sldChg chg="del">
        <pc:chgData name="Ingrid Marina Solís" userId="S::i.solisg@udd.cl::53284c4f-a148-4df7-8ebb-f6aa73939ae5" providerId="AD" clId="Web-{EC46A358-CC6A-C015-A6D5-EAA04276E74E}" dt="2025-08-19T19:50:03.922" v="36"/>
        <pc:sldMkLst>
          <pc:docMk/>
          <pc:sldMk cId="1299763231" sldId="372"/>
        </pc:sldMkLst>
      </pc:sldChg>
      <pc:sldChg chg="del">
        <pc:chgData name="Ingrid Marina Solís" userId="S::i.solisg@udd.cl::53284c4f-a148-4df7-8ebb-f6aa73939ae5" providerId="AD" clId="Web-{EC46A358-CC6A-C015-A6D5-EAA04276E74E}" dt="2025-08-19T19:50:03.922" v="35"/>
        <pc:sldMkLst>
          <pc:docMk/>
          <pc:sldMk cId="893159354" sldId="373"/>
        </pc:sldMkLst>
      </pc:sldChg>
      <pc:sldChg chg="del">
        <pc:chgData name="Ingrid Marina Solís" userId="S::i.solisg@udd.cl::53284c4f-a148-4df7-8ebb-f6aa73939ae5" providerId="AD" clId="Web-{EC46A358-CC6A-C015-A6D5-EAA04276E74E}" dt="2025-08-19T19:50:03.922" v="34"/>
        <pc:sldMkLst>
          <pc:docMk/>
          <pc:sldMk cId="1408067848" sldId="374"/>
        </pc:sldMkLst>
      </pc:sldChg>
      <pc:sldChg chg="del">
        <pc:chgData name="Ingrid Marina Solís" userId="S::i.solisg@udd.cl::53284c4f-a148-4df7-8ebb-f6aa73939ae5" providerId="AD" clId="Web-{EC46A358-CC6A-C015-A6D5-EAA04276E74E}" dt="2025-08-19T19:50:03.922" v="33"/>
        <pc:sldMkLst>
          <pc:docMk/>
          <pc:sldMk cId="2035060606" sldId="375"/>
        </pc:sldMkLst>
      </pc:sldChg>
      <pc:sldChg chg="del">
        <pc:chgData name="Ingrid Marina Solís" userId="S::i.solisg@udd.cl::53284c4f-a148-4df7-8ebb-f6aa73939ae5" providerId="AD" clId="Web-{EC46A358-CC6A-C015-A6D5-EAA04276E74E}" dt="2025-08-19T19:50:03.922" v="32"/>
        <pc:sldMkLst>
          <pc:docMk/>
          <pc:sldMk cId="569033945" sldId="376"/>
        </pc:sldMkLst>
      </pc:sldChg>
      <pc:sldChg chg="del">
        <pc:chgData name="Ingrid Marina Solís" userId="S::i.solisg@udd.cl::53284c4f-a148-4df7-8ebb-f6aa73939ae5" providerId="AD" clId="Web-{EC46A358-CC6A-C015-A6D5-EAA04276E74E}" dt="2025-08-19T20:29:55.226" v="122"/>
        <pc:sldMkLst>
          <pc:docMk/>
          <pc:sldMk cId="2329319442" sldId="377"/>
        </pc:sldMkLst>
      </pc:sldChg>
      <pc:sldChg chg="modSp">
        <pc:chgData name="Ingrid Marina Solís" userId="S::i.solisg@udd.cl::53284c4f-a148-4df7-8ebb-f6aa73939ae5" providerId="AD" clId="Web-{EC46A358-CC6A-C015-A6D5-EAA04276E74E}" dt="2025-08-20T00:42:04.812" v="220" actId="20577"/>
        <pc:sldMkLst>
          <pc:docMk/>
          <pc:sldMk cId="4188425724" sldId="379"/>
        </pc:sldMkLst>
        <pc:spChg chg="mod">
          <ac:chgData name="Ingrid Marina Solís" userId="S::i.solisg@udd.cl::53284c4f-a148-4df7-8ebb-f6aa73939ae5" providerId="AD" clId="Web-{EC46A358-CC6A-C015-A6D5-EAA04276E74E}" dt="2025-08-20T00:42:04.812" v="220" actId="20577"/>
          <ac:spMkLst>
            <pc:docMk/>
            <pc:sldMk cId="4188425724" sldId="379"/>
            <ac:spMk id="7" creationId="{00000000-0000-0000-0000-000000000000}"/>
          </ac:spMkLst>
        </pc:spChg>
      </pc:sldChg>
      <pc:sldChg chg="add">
        <pc:chgData name="Ingrid Marina Solís" userId="S::i.solisg@udd.cl::53284c4f-a148-4df7-8ebb-f6aa73939ae5" providerId="AD" clId="Web-{EC46A358-CC6A-C015-A6D5-EAA04276E74E}" dt="2025-08-19T20:07:04.535" v="63"/>
        <pc:sldMkLst>
          <pc:docMk/>
          <pc:sldMk cId="3515728941" sldId="386"/>
        </pc:sldMkLst>
      </pc:sldChg>
      <pc:sldChg chg="add">
        <pc:chgData name="Ingrid Marina Solís" userId="S::i.solisg@udd.cl::53284c4f-a148-4df7-8ebb-f6aa73939ae5" providerId="AD" clId="Web-{EC46A358-CC6A-C015-A6D5-EAA04276E74E}" dt="2025-08-19T20:07:04.925" v="64"/>
        <pc:sldMkLst>
          <pc:docMk/>
          <pc:sldMk cId="1953237400" sldId="387"/>
        </pc:sldMkLst>
      </pc:sldChg>
      <pc:sldChg chg="add">
        <pc:chgData name="Ingrid Marina Solís" userId="S::i.solisg@udd.cl::53284c4f-a148-4df7-8ebb-f6aa73939ae5" providerId="AD" clId="Web-{EC46A358-CC6A-C015-A6D5-EAA04276E74E}" dt="2025-08-19T20:07:05.363" v="65"/>
        <pc:sldMkLst>
          <pc:docMk/>
          <pc:sldMk cId="604995" sldId="388"/>
        </pc:sldMkLst>
      </pc:sldChg>
      <pc:sldChg chg="add">
        <pc:chgData name="Ingrid Marina Solís" userId="S::i.solisg@udd.cl::53284c4f-a148-4df7-8ebb-f6aa73939ae5" providerId="AD" clId="Web-{EC46A358-CC6A-C015-A6D5-EAA04276E74E}" dt="2025-08-19T20:07:05.847" v="66"/>
        <pc:sldMkLst>
          <pc:docMk/>
          <pc:sldMk cId="1171375457" sldId="389"/>
        </pc:sldMkLst>
      </pc:sldChg>
      <pc:sldChg chg="add">
        <pc:chgData name="Ingrid Marina Solís" userId="S::i.solisg@udd.cl::53284c4f-a148-4df7-8ebb-f6aa73939ae5" providerId="AD" clId="Web-{EC46A358-CC6A-C015-A6D5-EAA04276E74E}" dt="2025-08-19T20:07:06.675" v="68"/>
        <pc:sldMkLst>
          <pc:docMk/>
          <pc:sldMk cId="1812694774" sldId="390"/>
        </pc:sldMkLst>
      </pc:sldChg>
      <pc:sldChg chg="add">
        <pc:chgData name="Ingrid Marina Solís" userId="S::i.solisg@udd.cl::53284c4f-a148-4df7-8ebb-f6aa73939ae5" providerId="AD" clId="Web-{EC46A358-CC6A-C015-A6D5-EAA04276E74E}" dt="2025-08-19T20:07:06.238" v="67"/>
        <pc:sldMkLst>
          <pc:docMk/>
          <pc:sldMk cId="1312565677" sldId="396"/>
        </pc:sldMkLst>
      </pc:sldChg>
      <pc:sldChg chg="add">
        <pc:chgData name="Ingrid Marina Solís" userId="S::i.solisg@udd.cl::53284c4f-a148-4df7-8ebb-f6aa73939ae5" providerId="AD" clId="Web-{EC46A358-CC6A-C015-A6D5-EAA04276E74E}" dt="2025-08-19T20:07:07.019" v="69"/>
        <pc:sldMkLst>
          <pc:docMk/>
          <pc:sldMk cId="1275388158" sldId="397"/>
        </pc:sldMkLst>
      </pc:sldChg>
      <pc:sldChg chg="add">
        <pc:chgData name="Ingrid Marina Solís" userId="S::i.solisg@udd.cl::53284c4f-a148-4df7-8ebb-f6aa73939ae5" providerId="AD" clId="Web-{EC46A358-CC6A-C015-A6D5-EAA04276E74E}" dt="2025-08-19T20:07:07.347" v="70"/>
        <pc:sldMkLst>
          <pc:docMk/>
          <pc:sldMk cId="3519698648" sldId="398"/>
        </pc:sldMkLst>
      </pc:sldChg>
      <pc:sldChg chg="add">
        <pc:chgData name="Ingrid Marina Solís" userId="S::i.solisg@udd.cl::53284c4f-a148-4df7-8ebb-f6aa73939ae5" providerId="AD" clId="Web-{EC46A358-CC6A-C015-A6D5-EAA04276E74E}" dt="2025-08-19T20:07:07.660" v="71"/>
        <pc:sldMkLst>
          <pc:docMk/>
          <pc:sldMk cId="2863796208" sldId="399"/>
        </pc:sldMkLst>
      </pc:sldChg>
      <pc:sldChg chg="add">
        <pc:chgData name="Ingrid Marina Solís" userId="S::i.solisg@udd.cl::53284c4f-a148-4df7-8ebb-f6aa73939ae5" providerId="AD" clId="Web-{EC46A358-CC6A-C015-A6D5-EAA04276E74E}" dt="2025-08-19T20:07:08.316" v="73"/>
        <pc:sldMkLst>
          <pc:docMk/>
          <pc:sldMk cId="1771880616" sldId="400"/>
        </pc:sldMkLst>
      </pc:sldChg>
      <pc:sldChg chg="add">
        <pc:chgData name="Ingrid Marina Solís" userId="S::i.solisg@udd.cl::53284c4f-a148-4df7-8ebb-f6aa73939ae5" providerId="AD" clId="Web-{EC46A358-CC6A-C015-A6D5-EAA04276E74E}" dt="2025-08-19T20:07:07.988" v="72"/>
        <pc:sldMkLst>
          <pc:docMk/>
          <pc:sldMk cId="2977786113" sldId="408"/>
        </pc:sldMkLst>
      </pc:sldChg>
      <pc:sldChg chg="addSp delSp modSp add replId">
        <pc:chgData name="Ingrid Marina Solís" userId="S::i.solisg@udd.cl::53284c4f-a148-4df7-8ebb-f6aa73939ae5" providerId="AD" clId="Web-{EC46A358-CC6A-C015-A6D5-EAA04276E74E}" dt="2025-08-19T20:27:05.538" v="102" actId="1076"/>
        <pc:sldMkLst>
          <pc:docMk/>
          <pc:sldMk cId="2150232877" sldId="409"/>
        </pc:sldMkLst>
        <pc:spChg chg="mod">
          <ac:chgData name="Ingrid Marina Solís" userId="S::i.solisg@udd.cl::53284c4f-a148-4df7-8ebb-f6aa73939ae5" providerId="AD" clId="Web-{EC46A358-CC6A-C015-A6D5-EAA04276E74E}" dt="2025-08-19T20:17:34.552" v="87" actId="20577"/>
          <ac:spMkLst>
            <pc:docMk/>
            <pc:sldMk cId="2150232877" sldId="409"/>
            <ac:spMk id="2" creationId="{24971490-2C44-071C-0548-4E335494AD23}"/>
          </ac:spMkLst>
        </pc:spChg>
        <pc:picChg chg="del">
          <ac:chgData name="Ingrid Marina Solís" userId="S::i.solisg@udd.cl::53284c4f-a148-4df7-8ebb-f6aa73939ae5" providerId="AD" clId="Web-{EC46A358-CC6A-C015-A6D5-EAA04276E74E}" dt="2025-08-19T20:17:21.255" v="75"/>
          <ac:picMkLst>
            <pc:docMk/>
            <pc:sldMk cId="2150232877" sldId="409"/>
            <ac:picMk id="5" creationId="{9CBE0E12-430A-64C8-D133-74C21156C1A6}"/>
          </ac:picMkLst>
        </pc:picChg>
        <pc:picChg chg="del">
          <ac:chgData name="Ingrid Marina Solís" userId="S::i.solisg@udd.cl::53284c4f-a148-4df7-8ebb-f6aa73939ae5" providerId="AD" clId="Web-{EC46A358-CC6A-C015-A6D5-EAA04276E74E}" dt="2025-08-19T20:17:22.912" v="76"/>
          <ac:picMkLst>
            <pc:docMk/>
            <pc:sldMk cId="2150232877" sldId="409"/>
            <ac:picMk id="6" creationId="{AB7C9DD4-B693-957F-A73D-9C84241DCB5D}"/>
          </ac:picMkLst>
        </pc:picChg>
        <pc:picChg chg="add mod">
          <ac:chgData name="Ingrid Marina Solís" userId="S::i.solisg@udd.cl::53284c4f-a148-4df7-8ebb-f6aa73939ae5" providerId="AD" clId="Web-{EC46A358-CC6A-C015-A6D5-EAA04276E74E}" dt="2025-08-19T20:25:05.475" v="98" actId="1076"/>
          <ac:picMkLst>
            <pc:docMk/>
            <pc:sldMk cId="2150232877" sldId="409"/>
            <ac:picMk id="7" creationId="{1C79D7F1-42AD-A243-E889-B8AF87367DE2}"/>
          </ac:picMkLst>
        </pc:picChg>
        <pc:picChg chg="add mod">
          <ac:chgData name="Ingrid Marina Solís" userId="S::i.solisg@udd.cl::53284c4f-a148-4df7-8ebb-f6aa73939ae5" providerId="AD" clId="Web-{EC46A358-CC6A-C015-A6D5-EAA04276E74E}" dt="2025-08-19T20:25:06.647" v="99" actId="1076"/>
          <ac:picMkLst>
            <pc:docMk/>
            <pc:sldMk cId="2150232877" sldId="409"/>
            <ac:picMk id="8" creationId="{24110F4D-9529-26E0-E64B-E4F3BA283C16}"/>
          </ac:picMkLst>
        </pc:picChg>
        <pc:picChg chg="add mod">
          <ac:chgData name="Ingrid Marina Solís" userId="S::i.solisg@udd.cl::53284c4f-a148-4df7-8ebb-f6aa73939ae5" providerId="AD" clId="Web-{EC46A358-CC6A-C015-A6D5-EAA04276E74E}" dt="2025-08-19T20:27:05.538" v="102" actId="1076"/>
          <ac:picMkLst>
            <pc:docMk/>
            <pc:sldMk cId="2150232877" sldId="409"/>
            <ac:picMk id="9" creationId="{2F6132B7-ACDD-1AA7-E406-494DD084D1C9}"/>
          </ac:picMkLst>
        </pc:picChg>
      </pc:sldChg>
      <pc:sldChg chg="addSp delSp modSp add ord replId">
        <pc:chgData name="Ingrid Marina Solís" userId="S::i.solisg@udd.cl::53284c4f-a148-4df7-8ebb-f6aa73939ae5" providerId="AD" clId="Web-{EC46A358-CC6A-C015-A6D5-EAA04276E74E}" dt="2025-08-20T00:04:14.486" v="169" actId="20577"/>
        <pc:sldMkLst>
          <pc:docMk/>
          <pc:sldMk cId="2874160770" sldId="410"/>
        </pc:sldMkLst>
        <pc:spChg chg="mod">
          <ac:chgData name="Ingrid Marina Solís" userId="S::i.solisg@udd.cl::53284c4f-a148-4df7-8ebb-f6aa73939ae5" providerId="AD" clId="Web-{EC46A358-CC6A-C015-A6D5-EAA04276E74E}" dt="2025-08-19T20:27:46.554" v="118" actId="20577"/>
          <ac:spMkLst>
            <pc:docMk/>
            <pc:sldMk cId="2874160770" sldId="410"/>
            <ac:spMk id="2" creationId="{BE744973-AFB1-2C9F-1994-1F1E7B7F42E1}"/>
          </ac:spMkLst>
        </pc:spChg>
        <pc:spChg chg="add mod">
          <ac:chgData name="Ingrid Marina Solís" userId="S::i.solisg@udd.cl::53284c4f-a148-4df7-8ebb-f6aa73939ae5" providerId="AD" clId="Web-{EC46A358-CC6A-C015-A6D5-EAA04276E74E}" dt="2025-08-20T00:04:14.486" v="169" actId="20577"/>
          <ac:spMkLst>
            <pc:docMk/>
            <pc:sldMk cId="2874160770" sldId="410"/>
            <ac:spMk id="7" creationId="{797CB6CB-2D59-287F-EB82-CB103CDA076A}"/>
          </ac:spMkLst>
        </pc:spChg>
        <pc:spChg chg="mod">
          <ac:chgData name="Ingrid Marina Solís" userId="S::i.solisg@udd.cl::53284c4f-a148-4df7-8ebb-f6aa73939ae5" providerId="AD" clId="Web-{EC46A358-CC6A-C015-A6D5-EAA04276E74E}" dt="2025-08-19T20:27:39.991" v="105" actId="20577"/>
          <ac:spMkLst>
            <pc:docMk/>
            <pc:sldMk cId="2874160770" sldId="410"/>
            <ac:spMk id="67" creationId="{FE8C0BEF-E1D4-01B6-D0E2-745FEBCBE1C8}"/>
          </ac:spMkLst>
        </pc:spChg>
        <pc:picChg chg="add mod">
          <ac:chgData name="Ingrid Marina Solís" userId="S::i.solisg@udd.cl::53284c4f-a148-4df7-8ebb-f6aa73939ae5" providerId="AD" clId="Web-{EC46A358-CC6A-C015-A6D5-EAA04276E74E}" dt="2025-08-19T23:32:42.563" v="126" actId="1076"/>
          <ac:picMkLst>
            <pc:docMk/>
            <pc:sldMk cId="2874160770" sldId="410"/>
            <ac:picMk id="5" creationId="{E58508DE-81E6-BE81-8479-D1A8269CCC74}"/>
          </ac:picMkLst>
        </pc:picChg>
        <pc:picChg chg="add mod">
          <ac:chgData name="Ingrid Marina Solís" userId="S::i.solisg@udd.cl::53284c4f-a148-4df7-8ebb-f6aa73939ae5" providerId="AD" clId="Web-{EC46A358-CC6A-C015-A6D5-EAA04276E74E}" dt="2025-08-20T00:01:07.703" v="130" actId="1076"/>
          <ac:picMkLst>
            <pc:docMk/>
            <pc:sldMk cId="2874160770" sldId="410"/>
            <ac:picMk id="6" creationId="{4F4CD3C4-D268-99DF-A8DA-9593FE7E8632}"/>
          </ac:picMkLst>
        </pc:picChg>
        <pc:picChg chg="del">
          <ac:chgData name="Ingrid Marina Solís" userId="S::i.solisg@udd.cl::53284c4f-a148-4df7-8ebb-f6aa73939ae5" providerId="AD" clId="Web-{EC46A358-CC6A-C015-A6D5-EAA04276E74E}" dt="2025-08-19T20:27:48.522" v="119"/>
          <ac:picMkLst>
            <pc:docMk/>
            <pc:sldMk cId="2874160770" sldId="410"/>
            <ac:picMk id="7" creationId="{5271177B-74B2-F4E4-2661-AFA36A36AC5A}"/>
          </ac:picMkLst>
        </pc:picChg>
        <pc:picChg chg="del">
          <ac:chgData name="Ingrid Marina Solís" userId="S::i.solisg@udd.cl::53284c4f-a148-4df7-8ebb-f6aa73939ae5" providerId="AD" clId="Web-{EC46A358-CC6A-C015-A6D5-EAA04276E74E}" dt="2025-08-19T20:27:51.054" v="121"/>
          <ac:picMkLst>
            <pc:docMk/>
            <pc:sldMk cId="2874160770" sldId="410"/>
            <ac:picMk id="8" creationId="{8987FBB6-060C-C5F3-4F48-D53F482BEBE2}"/>
          </ac:picMkLst>
        </pc:picChg>
        <pc:picChg chg="del">
          <ac:chgData name="Ingrid Marina Solís" userId="S::i.solisg@udd.cl::53284c4f-a148-4df7-8ebb-f6aa73939ae5" providerId="AD" clId="Web-{EC46A358-CC6A-C015-A6D5-EAA04276E74E}" dt="2025-08-19T20:27:49.804" v="120"/>
          <ac:picMkLst>
            <pc:docMk/>
            <pc:sldMk cId="2874160770" sldId="410"/>
            <ac:picMk id="9" creationId="{8032512F-17CE-2120-0205-B0CC6CB1B864}"/>
          </ac:picMkLst>
        </pc:picChg>
      </pc:sldChg>
      <pc:sldChg chg="addSp delSp modSp add replId">
        <pc:chgData name="Ingrid Marina Solís" userId="S::i.solisg@udd.cl::53284c4f-a148-4df7-8ebb-f6aa73939ae5" providerId="AD" clId="Web-{EC46A358-CC6A-C015-A6D5-EAA04276E74E}" dt="2025-08-20T00:40:17.109" v="210" actId="1076"/>
        <pc:sldMkLst>
          <pc:docMk/>
          <pc:sldMk cId="2626367307" sldId="411"/>
        </pc:sldMkLst>
        <pc:spChg chg="mod">
          <ac:chgData name="Ingrid Marina Solís" userId="S::i.solisg@udd.cl::53284c4f-a148-4df7-8ebb-f6aa73939ae5" providerId="AD" clId="Web-{EC46A358-CC6A-C015-A6D5-EAA04276E74E}" dt="2025-08-20T00:34:02.403" v="192" actId="1076"/>
          <ac:spMkLst>
            <pc:docMk/>
            <pc:sldMk cId="2626367307" sldId="411"/>
            <ac:spMk id="2" creationId="{ACD750E9-8245-3E77-E6B6-5F56F6B3B8CF}"/>
          </ac:spMkLst>
        </pc:spChg>
        <pc:picChg chg="add mod">
          <ac:chgData name="Ingrid Marina Solís" userId="S::i.solisg@udd.cl::53284c4f-a148-4df7-8ebb-f6aa73939ae5" providerId="AD" clId="Web-{EC46A358-CC6A-C015-A6D5-EAA04276E74E}" dt="2025-08-20T00:34:05.028" v="193" actId="1076"/>
          <ac:picMkLst>
            <pc:docMk/>
            <pc:sldMk cId="2626367307" sldId="411"/>
            <ac:picMk id="5" creationId="{766A01E5-DEA0-69FC-44E7-F3AA610B2F4C}"/>
          </ac:picMkLst>
        </pc:picChg>
        <pc:picChg chg="del">
          <ac:chgData name="Ingrid Marina Solís" userId="S::i.solisg@udd.cl::53284c4f-a148-4df7-8ebb-f6aa73939ae5" providerId="AD" clId="Web-{EC46A358-CC6A-C015-A6D5-EAA04276E74E}" dt="2025-08-20T00:06:53.362" v="171"/>
          <ac:picMkLst>
            <pc:docMk/>
            <pc:sldMk cId="2626367307" sldId="411"/>
            <ac:picMk id="5" creationId="{FEAF4461-1051-3874-023E-BAD555C49E35}"/>
          </ac:picMkLst>
        </pc:picChg>
        <pc:picChg chg="del">
          <ac:chgData name="Ingrid Marina Solís" userId="S::i.solisg@udd.cl::53284c4f-a148-4df7-8ebb-f6aa73939ae5" providerId="AD" clId="Web-{EC46A358-CC6A-C015-A6D5-EAA04276E74E}" dt="2025-08-20T00:06:54.831" v="172"/>
          <ac:picMkLst>
            <pc:docMk/>
            <pc:sldMk cId="2626367307" sldId="411"/>
            <ac:picMk id="6" creationId="{9B9EDBA4-3B90-1578-320C-1DF9075CFF0B}"/>
          </ac:picMkLst>
        </pc:picChg>
        <pc:picChg chg="add mod">
          <ac:chgData name="Ingrid Marina Solís" userId="S::i.solisg@udd.cl::53284c4f-a148-4df7-8ebb-f6aa73939ae5" providerId="AD" clId="Web-{EC46A358-CC6A-C015-A6D5-EAA04276E74E}" dt="2025-08-20T00:34:08.449" v="194" actId="1076"/>
          <ac:picMkLst>
            <pc:docMk/>
            <pc:sldMk cId="2626367307" sldId="411"/>
            <ac:picMk id="6" creationId="{DAF2E09D-C9C2-3CEC-DFFC-D6125DBC38C9}"/>
          </ac:picMkLst>
        </pc:picChg>
        <pc:picChg chg="add mod modCrop">
          <ac:chgData name="Ingrid Marina Solís" userId="S::i.solisg@udd.cl::53284c4f-a148-4df7-8ebb-f6aa73939ae5" providerId="AD" clId="Web-{EC46A358-CC6A-C015-A6D5-EAA04276E74E}" dt="2025-08-20T00:35:24.684" v="202" actId="1076"/>
          <ac:picMkLst>
            <pc:docMk/>
            <pc:sldMk cId="2626367307" sldId="411"/>
            <ac:picMk id="7" creationId="{1E1DC83C-80EF-3F59-06EA-7D5D5FD4A4B0}"/>
          </ac:picMkLst>
        </pc:picChg>
        <pc:picChg chg="add del mod">
          <ac:chgData name="Ingrid Marina Solís" userId="S::i.solisg@udd.cl::53284c4f-a148-4df7-8ebb-f6aa73939ae5" providerId="AD" clId="Web-{EC46A358-CC6A-C015-A6D5-EAA04276E74E}" dt="2025-08-20T00:39:37.933" v="205"/>
          <ac:picMkLst>
            <pc:docMk/>
            <pc:sldMk cId="2626367307" sldId="411"/>
            <ac:picMk id="9" creationId="{6F8E2B35-D78B-12BF-B79B-D6189B0F78B7}"/>
          </ac:picMkLst>
        </pc:picChg>
        <pc:picChg chg="add mod">
          <ac:chgData name="Ingrid Marina Solís" userId="S::i.solisg@udd.cl::53284c4f-a148-4df7-8ebb-f6aa73939ae5" providerId="AD" clId="Web-{EC46A358-CC6A-C015-A6D5-EAA04276E74E}" dt="2025-08-20T00:40:17.109" v="210" actId="1076"/>
          <ac:picMkLst>
            <pc:docMk/>
            <pc:sldMk cId="2626367307" sldId="411"/>
            <ac:picMk id="10" creationId="{909E5430-AB60-EFAF-478E-C0EE1417C17C}"/>
          </ac:picMkLst>
        </pc:picChg>
      </pc:sldChg>
    </pc:docChg>
  </pc:docChgLst>
  <pc:docChgLst>
    <pc:chgData name="Ingrid Marina Solís" userId="S::i.solisg@udd.cl::53284c4f-a148-4df7-8ebb-f6aa73939ae5" providerId="AD" clId="Web-{9AD06BDE-2B5C-7E87-326D-78FBE580CA00}"/>
    <pc:docChg chg="addSld delSld modSld">
      <pc:chgData name="Ingrid Marina Solís" userId="S::i.solisg@udd.cl::53284c4f-a148-4df7-8ebb-f6aa73939ae5" providerId="AD" clId="Web-{9AD06BDE-2B5C-7E87-326D-78FBE580CA00}" dt="2025-08-19T00:49:52.713" v="166" actId="20577"/>
      <pc:docMkLst>
        <pc:docMk/>
      </pc:docMkLst>
      <pc:sldChg chg="del">
        <pc:chgData name="Ingrid Marina Solís" userId="S::i.solisg@udd.cl::53284c4f-a148-4df7-8ebb-f6aa73939ae5" providerId="AD" clId="Web-{9AD06BDE-2B5C-7E87-326D-78FBE580CA00}" dt="2025-08-19T00:47:25.886" v="37"/>
        <pc:sldMkLst>
          <pc:docMk/>
          <pc:sldMk cId="0" sldId="267"/>
        </pc:sldMkLst>
      </pc:sldChg>
      <pc:sldChg chg="del">
        <pc:chgData name="Ingrid Marina Solís" userId="S::i.solisg@udd.cl::53284c4f-a148-4df7-8ebb-f6aa73939ae5" providerId="AD" clId="Web-{9AD06BDE-2B5C-7E87-326D-78FBE580CA00}" dt="2025-08-19T00:47:25.683" v="36"/>
        <pc:sldMkLst>
          <pc:docMk/>
          <pc:sldMk cId="4043530803" sldId="301"/>
        </pc:sldMkLst>
      </pc:sldChg>
      <pc:sldChg chg="del">
        <pc:chgData name="Ingrid Marina Solís" userId="S::i.solisg@udd.cl::53284c4f-a148-4df7-8ebb-f6aa73939ae5" providerId="AD" clId="Web-{9AD06BDE-2B5C-7E87-326D-78FBE580CA00}" dt="2025-08-19T00:47:25.198" v="35"/>
        <pc:sldMkLst>
          <pc:docMk/>
          <pc:sldMk cId="322941036" sldId="302"/>
        </pc:sldMkLst>
      </pc:sldChg>
      <pc:sldChg chg="del">
        <pc:chgData name="Ingrid Marina Solís" userId="S::i.solisg@udd.cl::53284c4f-a148-4df7-8ebb-f6aa73939ae5" providerId="AD" clId="Web-{9AD06BDE-2B5C-7E87-326D-78FBE580CA00}" dt="2025-08-19T00:47:25.183" v="34"/>
        <pc:sldMkLst>
          <pc:docMk/>
          <pc:sldMk cId="4262565678" sldId="303"/>
        </pc:sldMkLst>
      </pc:sldChg>
      <pc:sldChg chg="del">
        <pc:chgData name="Ingrid Marina Solís" userId="S::i.solisg@udd.cl::53284c4f-a148-4df7-8ebb-f6aa73939ae5" providerId="AD" clId="Web-{9AD06BDE-2B5C-7E87-326D-78FBE580CA00}" dt="2025-08-19T00:47:25.167" v="33"/>
        <pc:sldMkLst>
          <pc:docMk/>
          <pc:sldMk cId="2524438834" sldId="304"/>
        </pc:sldMkLst>
      </pc:sldChg>
      <pc:sldChg chg="del">
        <pc:chgData name="Ingrid Marina Solís" userId="S::i.solisg@udd.cl::53284c4f-a148-4df7-8ebb-f6aa73939ae5" providerId="AD" clId="Web-{9AD06BDE-2B5C-7E87-326D-78FBE580CA00}" dt="2025-08-19T00:47:25.167" v="32"/>
        <pc:sldMkLst>
          <pc:docMk/>
          <pc:sldMk cId="1275527222" sldId="305"/>
        </pc:sldMkLst>
      </pc:sldChg>
      <pc:sldChg chg="del">
        <pc:chgData name="Ingrid Marina Solís" userId="S::i.solisg@udd.cl::53284c4f-a148-4df7-8ebb-f6aa73939ae5" providerId="AD" clId="Web-{9AD06BDE-2B5C-7E87-326D-78FBE580CA00}" dt="2025-08-19T00:47:25.151" v="31"/>
        <pc:sldMkLst>
          <pc:docMk/>
          <pc:sldMk cId="2940654252" sldId="306"/>
        </pc:sldMkLst>
      </pc:sldChg>
      <pc:sldChg chg="del">
        <pc:chgData name="Ingrid Marina Solís" userId="S::i.solisg@udd.cl::53284c4f-a148-4df7-8ebb-f6aa73939ae5" providerId="AD" clId="Web-{9AD06BDE-2B5C-7E87-326D-78FBE580CA00}" dt="2025-08-19T00:47:25.151" v="30"/>
        <pc:sldMkLst>
          <pc:docMk/>
          <pc:sldMk cId="1346441458" sldId="307"/>
        </pc:sldMkLst>
      </pc:sldChg>
      <pc:sldChg chg="del">
        <pc:chgData name="Ingrid Marina Solís" userId="S::i.solisg@udd.cl::53284c4f-a148-4df7-8ebb-f6aa73939ae5" providerId="AD" clId="Web-{9AD06BDE-2B5C-7E87-326D-78FBE580CA00}" dt="2025-08-19T00:47:25.151" v="29"/>
        <pc:sldMkLst>
          <pc:docMk/>
          <pc:sldMk cId="1622125013" sldId="308"/>
        </pc:sldMkLst>
      </pc:sldChg>
      <pc:sldChg chg="del">
        <pc:chgData name="Ingrid Marina Solís" userId="S::i.solisg@udd.cl::53284c4f-a148-4df7-8ebb-f6aa73939ae5" providerId="AD" clId="Web-{9AD06BDE-2B5C-7E87-326D-78FBE580CA00}" dt="2025-08-19T00:47:25.136" v="28"/>
        <pc:sldMkLst>
          <pc:docMk/>
          <pc:sldMk cId="7290354" sldId="309"/>
        </pc:sldMkLst>
      </pc:sldChg>
      <pc:sldChg chg="del">
        <pc:chgData name="Ingrid Marina Solís" userId="S::i.solisg@udd.cl::53284c4f-a148-4df7-8ebb-f6aa73939ae5" providerId="AD" clId="Web-{9AD06BDE-2B5C-7E87-326D-78FBE580CA00}" dt="2025-08-19T00:47:25.136" v="27"/>
        <pc:sldMkLst>
          <pc:docMk/>
          <pc:sldMk cId="2418925774" sldId="310"/>
        </pc:sldMkLst>
      </pc:sldChg>
      <pc:sldChg chg="del">
        <pc:chgData name="Ingrid Marina Solís" userId="S::i.solisg@udd.cl::53284c4f-a148-4df7-8ebb-f6aa73939ae5" providerId="AD" clId="Web-{9AD06BDE-2B5C-7E87-326D-78FBE580CA00}" dt="2025-08-19T00:47:25.120" v="26"/>
        <pc:sldMkLst>
          <pc:docMk/>
          <pc:sldMk cId="2166919125" sldId="311"/>
        </pc:sldMkLst>
      </pc:sldChg>
      <pc:sldChg chg="del">
        <pc:chgData name="Ingrid Marina Solís" userId="S::i.solisg@udd.cl::53284c4f-a148-4df7-8ebb-f6aa73939ae5" providerId="AD" clId="Web-{9AD06BDE-2B5C-7E87-326D-78FBE580CA00}" dt="2025-08-19T00:47:25.120" v="25"/>
        <pc:sldMkLst>
          <pc:docMk/>
          <pc:sldMk cId="298979746" sldId="312"/>
        </pc:sldMkLst>
      </pc:sldChg>
      <pc:sldChg chg="del">
        <pc:chgData name="Ingrid Marina Solís" userId="S::i.solisg@udd.cl::53284c4f-a148-4df7-8ebb-f6aa73939ae5" providerId="AD" clId="Web-{9AD06BDE-2B5C-7E87-326D-78FBE580CA00}" dt="2025-08-19T00:47:25.120" v="24"/>
        <pc:sldMkLst>
          <pc:docMk/>
          <pc:sldMk cId="1335970752" sldId="313"/>
        </pc:sldMkLst>
      </pc:sldChg>
      <pc:sldChg chg="del">
        <pc:chgData name="Ingrid Marina Solís" userId="S::i.solisg@udd.cl::53284c4f-a148-4df7-8ebb-f6aa73939ae5" providerId="AD" clId="Web-{9AD06BDE-2B5C-7E87-326D-78FBE580CA00}" dt="2025-08-19T00:47:25.120" v="23"/>
        <pc:sldMkLst>
          <pc:docMk/>
          <pc:sldMk cId="4105051364" sldId="314"/>
        </pc:sldMkLst>
      </pc:sldChg>
      <pc:sldChg chg="del">
        <pc:chgData name="Ingrid Marina Solís" userId="S::i.solisg@udd.cl::53284c4f-a148-4df7-8ebb-f6aa73939ae5" providerId="AD" clId="Web-{9AD06BDE-2B5C-7E87-326D-78FBE580CA00}" dt="2025-08-19T00:47:25.104" v="22"/>
        <pc:sldMkLst>
          <pc:docMk/>
          <pc:sldMk cId="252680038" sldId="315"/>
        </pc:sldMkLst>
      </pc:sldChg>
      <pc:sldChg chg="del">
        <pc:chgData name="Ingrid Marina Solís" userId="S::i.solisg@udd.cl::53284c4f-a148-4df7-8ebb-f6aa73939ae5" providerId="AD" clId="Web-{9AD06BDE-2B5C-7E87-326D-78FBE580CA00}" dt="2025-08-19T00:47:25.104" v="21"/>
        <pc:sldMkLst>
          <pc:docMk/>
          <pc:sldMk cId="748685452" sldId="316"/>
        </pc:sldMkLst>
      </pc:sldChg>
      <pc:sldChg chg="del">
        <pc:chgData name="Ingrid Marina Solís" userId="S::i.solisg@udd.cl::53284c4f-a148-4df7-8ebb-f6aa73939ae5" providerId="AD" clId="Web-{9AD06BDE-2B5C-7E87-326D-78FBE580CA00}" dt="2025-08-19T00:47:25.089" v="20"/>
        <pc:sldMkLst>
          <pc:docMk/>
          <pc:sldMk cId="4211295993" sldId="317"/>
        </pc:sldMkLst>
      </pc:sldChg>
      <pc:sldChg chg="del">
        <pc:chgData name="Ingrid Marina Solís" userId="S::i.solisg@udd.cl::53284c4f-a148-4df7-8ebb-f6aa73939ae5" providerId="AD" clId="Web-{9AD06BDE-2B5C-7E87-326D-78FBE580CA00}" dt="2025-08-19T00:47:25.089" v="19"/>
        <pc:sldMkLst>
          <pc:docMk/>
          <pc:sldMk cId="2236586600" sldId="318"/>
        </pc:sldMkLst>
      </pc:sldChg>
      <pc:sldChg chg="del">
        <pc:chgData name="Ingrid Marina Solís" userId="S::i.solisg@udd.cl::53284c4f-a148-4df7-8ebb-f6aa73939ae5" providerId="AD" clId="Web-{9AD06BDE-2B5C-7E87-326D-78FBE580CA00}" dt="2025-08-19T00:47:25.073" v="18"/>
        <pc:sldMkLst>
          <pc:docMk/>
          <pc:sldMk cId="795847968" sldId="319"/>
        </pc:sldMkLst>
      </pc:sldChg>
      <pc:sldChg chg="del">
        <pc:chgData name="Ingrid Marina Solís" userId="S::i.solisg@udd.cl::53284c4f-a148-4df7-8ebb-f6aa73939ae5" providerId="AD" clId="Web-{9AD06BDE-2B5C-7E87-326D-78FBE580CA00}" dt="2025-08-19T00:47:25.073" v="17"/>
        <pc:sldMkLst>
          <pc:docMk/>
          <pc:sldMk cId="3824521005" sldId="321"/>
        </pc:sldMkLst>
      </pc:sldChg>
      <pc:sldChg chg="del">
        <pc:chgData name="Ingrid Marina Solís" userId="S::i.solisg@udd.cl::53284c4f-a148-4df7-8ebb-f6aa73939ae5" providerId="AD" clId="Web-{9AD06BDE-2B5C-7E87-326D-78FBE580CA00}" dt="2025-08-19T00:47:25.058" v="16"/>
        <pc:sldMkLst>
          <pc:docMk/>
          <pc:sldMk cId="878266157" sldId="322"/>
        </pc:sldMkLst>
      </pc:sldChg>
      <pc:sldChg chg="del">
        <pc:chgData name="Ingrid Marina Solís" userId="S::i.solisg@udd.cl::53284c4f-a148-4df7-8ebb-f6aa73939ae5" providerId="AD" clId="Web-{9AD06BDE-2B5C-7E87-326D-78FBE580CA00}" dt="2025-08-19T00:47:25.058" v="15"/>
        <pc:sldMkLst>
          <pc:docMk/>
          <pc:sldMk cId="4005202744" sldId="323"/>
        </pc:sldMkLst>
      </pc:sldChg>
      <pc:sldChg chg="del">
        <pc:chgData name="Ingrid Marina Solís" userId="S::i.solisg@udd.cl::53284c4f-a148-4df7-8ebb-f6aa73939ae5" providerId="AD" clId="Web-{9AD06BDE-2B5C-7E87-326D-78FBE580CA00}" dt="2025-08-19T00:47:25.058" v="14"/>
        <pc:sldMkLst>
          <pc:docMk/>
          <pc:sldMk cId="961401669" sldId="326"/>
        </pc:sldMkLst>
      </pc:sldChg>
      <pc:sldChg chg="del">
        <pc:chgData name="Ingrid Marina Solís" userId="S::i.solisg@udd.cl::53284c4f-a148-4df7-8ebb-f6aa73939ae5" providerId="AD" clId="Web-{9AD06BDE-2B5C-7E87-326D-78FBE580CA00}" dt="2025-08-19T00:47:25.058" v="13"/>
        <pc:sldMkLst>
          <pc:docMk/>
          <pc:sldMk cId="118697223" sldId="327"/>
        </pc:sldMkLst>
      </pc:sldChg>
      <pc:sldChg chg="del">
        <pc:chgData name="Ingrid Marina Solís" userId="S::i.solisg@udd.cl::53284c4f-a148-4df7-8ebb-f6aa73939ae5" providerId="AD" clId="Web-{9AD06BDE-2B5C-7E87-326D-78FBE580CA00}" dt="2025-08-19T00:47:25.058" v="12"/>
        <pc:sldMkLst>
          <pc:docMk/>
          <pc:sldMk cId="4228083073" sldId="328"/>
        </pc:sldMkLst>
      </pc:sldChg>
      <pc:sldChg chg="del">
        <pc:chgData name="Ingrid Marina Solís" userId="S::i.solisg@udd.cl::53284c4f-a148-4df7-8ebb-f6aa73939ae5" providerId="AD" clId="Web-{9AD06BDE-2B5C-7E87-326D-78FBE580CA00}" dt="2025-08-19T00:47:25.058" v="11"/>
        <pc:sldMkLst>
          <pc:docMk/>
          <pc:sldMk cId="1075439183" sldId="329"/>
        </pc:sldMkLst>
      </pc:sldChg>
      <pc:sldChg chg="del">
        <pc:chgData name="Ingrid Marina Solís" userId="S::i.solisg@udd.cl::53284c4f-a148-4df7-8ebb-f6aa73939ae5" providerId="AD" clId="Web-{9AD06BDE-2B5C-7E87-326D-78FBE580CA00}" dt="2025-08-19T00:47:25.042" v="10"/>
        <pc:sldMkLst>
          <pc:docMk/>
          <pc:sldMk cId="4046610826" sldId="330"/>
        </pc:sldMkLst>
      </pc:sldChg>
      <pc:sldChg chg="del">
        <pc:chgData name="Ingrid Marina Solís" userId="S::i.solisg@udd.cl::53284c4f-a148-4df7-8ebb-f6aa73939ae5" providerId="AD" clId="Web-{9AD06BDE-2B5C-7E87-326D-78FBE580CA00}" dt="2025-08-19T00:47:25.011" v="9"/>
        <pc:sldMkLst>
          <pc:docMk/>
          <pc:sldMk cId="3262591262" sldId="331"/>
        </pc:sldMkLst>
      </pc:sldChg>
      <pc:sldChg chg="del">
        <pc:chgData name="Ingrid Marina Solís" userId="S::i.solisg@udd.cl::53284c4f-a148-4df7-8ebb-f6aa73939ae5" providerId="AD" clId="Web-{9AD06BDE-2B5C-7E87-326D-78FBE580CA00}" dt="2025-08-19T00:47:25.011" v="8"/>
        <pc:sldMkLst>
          <pc:docMk/>
          <pc:sldMk cId="3125730667" sldId="332"/>
        </pc:sldMkLst>
      </pc:sldChg>
      <pc:sldChg chg="del">
        <pc:chgData name="Ingrid Marina Solís" userId="S::i.solisg@udd.cl::53284c4f-a148-4df7-8ebb-f6aa73939ae5" providerId="AD" clId="Web-{9AD06BDE-2B5C-7E87-326D-78FBE580CA00}" dt="2025-08-19T00:47:25.011" v="7"/>
        <pc:sldMkLst>
          <pc:docMk/>
          <pc:sldMk cId="1145959002" sldId="333"/>
        </pc:sldMkLst>
      </pc:sldChg>
      <pc:sldChg chg="del">
        <pc:chgData name="Ingrid Marina Solís" userId="S::i.solisg@udd.cl::53284c4f-a148-4df7-8ebb-f6aa73939ae5" providerId="AD" clId="Web-{9AD06BDE-2B5C-7E87-326D-78FBE580CA00}" dt="2025-08-19T00:47:25.011" v="6"/>
        <pc:sldMkLst>
          <pc:docMk/>
          <pc:sldMk cId="134393930" sldId="334"/>
        </pc:sldMkLst>
      </pc:sldChg>
      <pc:sldChg chg="del">
        <pc:chgData name="Ingrid Marina Solís" userId="S::i.solisg@udd.cl::53284c4f-a148-4df7-8ebb-f6aa73939ae5" providerId="AD" clId="Web-{9AD06BDE-2B5C-7E87-326D-78FBE580CA00}" dt="2025-08-19T00:47:24.526" v="4"/>
        <pc:sldMkLst>
          <pc:docMk/>
          <pc:sldMk cId="2785866990" sldId="342"/>
        </pc:sldMkLst>
      </pc:sldChg>
      <pc:sldChg chg="del">
        <pc:chgData name="Ingrid Marina Solís" userId="S::i.solisg@udd.cl::53284c4f-a148-4df7-8ebb-f6aa73939ae5" providerId="AD" clId="Web-{9AD06BDE-2B5C-7E87-326D-78FBE580CA00}" dt="2025-08-19T00:47:24.526" v="3"/>
        <pc:sldMkLst>
          <pc:docMk/>
          <pc:sldMk cId="3242266155" sldId="343"/>
        </pc:sldMkLst>
      </pc:sldChg>
      <pc:sldChg chg="del">
        <pc:chgData name="Ingrid Marina Solís" userId="S::i.solisg@udd.cl::53284c4f-a148-4df7-8ebb-f6aa73939ae5" providerId="AD" clId="Web-{9AD06BDE-2B5C-7E87-326D-78FBE580CA00}" dt="2025-08-19T00:47:24.526" v="2"/>
        <pc:sldMkLst>
          <pc:docMk/>
          <pc:sldMk cId="2808427738" sldId="344"/>
        </pc:sldMkLst>
      </pc:sldChg>
      <pc:sldChg chg="del">
        <pc:chgData name="Ingrid Marina Solís" userId="S::i.solisg@udd.cl::53284c4f-a148-4df7-8ebb-f6aa73939ae5" providerId="AD" clId="Web-{9AD06BDE-2B5C-7E87-326D-78FBE580CA00}" dt="2025-08-19T00:47:24.526" v="1"/>
        <pc:sldMkLst>
          <pc:docMk/>
          <pc:sldMk cId="3691473698" sldId="345"/>
        </pc:sldMkLst>
      </pc:sldChg>
      <pc:sldChg chg="del">
        <pc:chgData name="Ingrid Marina Solís" userId="S::i.solisg@udd.cl::53284c4f-a148-4df7-8ebb-f6aa73939ae5" providerId="AD" clId="Web-{9AD06BDE-2B5C-7E87-326D-78FBE580CA00}" dt="2025-08-19T00:47:24.526" v="0"/>
        <pc:sldMkLst>
          <pc:docMk/>
          <pc:sldMk cId="4291017984" sldId="346"/>
        </pc:sldMkLst>
      </pc:sldChg>
      <pc:sldChg chg="del">
        <pc:chgData name="Ingrid Marina Solís" userId="S::i.solisg@udd.cl::53284c4f-a148-4df7-8ebb-f6aa73939ae5" providerId="AD" clId="Web-{9AD06BDE-2B5C-7E87-326D-78FBE580CA00}" dt="2025-08-19T00:47:52.651" v="42"/>
        <pc:sldMkLst>
          <pc:docMk/>
          <pc:sldMk cId="2547269576" sldId="349"/>
        </pc:sldMkLst>
      </pc:sldChg>
      <pc:sldChg chg="del">
        <pc:chgData name="Ingrid Marina Solís" userId="S::i.solisg@udd.cl::53284c4f-a148-4df7-8ebb-f6aa73939ae5" providerId="AD" clId="Web-{9AD06BDE-2B5C-7E87-326D-78FBE580CA00}" dt="2025-08-19T00:47:52.651" v="41"/>
        <pc:sldMkLst>
          <pc:docMk/>
          <pc:sldMk cId="156331977" sldId="350"/>
        </pc:sldMkLst>
      </pc:sldChg>
      <pc:sldChg chg="del">
        <pc:chgData name="Ingrid Marina Solís" userId="S::i.solisg@udd.cl::53284c4f-a148-4df7-8ebb-f6aa73939ae5" providerId="AD" clId="Web-{9AD06BDE-2B5C-7E87-326D-78FBE580CA00}" dt="2025-08-19T00:47:52.651" v="40"/>
        <pc:sldMkLst>
          <pc:docMk/>
          <pc:sldMk cId="717496511" sldId="351"/>
        </pc:sldMkLst>
      </pc:sldChg>
      <pc:sldChg chg="del">
        <pc:chgData name="Ingrid Marina Solís" userId="S::i.solisg@udd.cl::53284c4f-a148-4df7-8ebb-f6aa73939ae5" providerId="AD" clId="Web-{9AD06BDE-2B5C-7E87-326D-78FBE580CA00}" dt="2025-08-19T00:47:52.651" v="39"/>
        <pc:sldMkLst>
          <pc:docMk/>
          <pc:sldMk cId="1761589892" sldId="352"/>
        </pc:sldMkLst>
      </pc:sldChg>
      <pc:sldChg chg="del">
        <pc:chgData name="Ingrid Marina Solís" userId="S::i.solisg@udd.cl::53284c4f-a148-4df7-8ebb-f6aa73939ae5" providerId="AD" clId="Web-{9AD06BDE-2B5C-7E87-326D-78FBE580CA00}" dt="2025-08-19T00:47:52.636" v="38"/>
        <pc:sldMkLst>
          <pc:docMk/>
          <pc:sldMk cId="4275132375" sldId="353"/>
        </pc:sldMkLst>
      </pc:sldChg>
      <pc:sldChg chg="del">
        <pc:chgData name="Ingrid Marina Solís" userId="S::i.solisg@udd.cl::53284c4f-a148-4df7-8ebb-f6aa73939ae5" providerId="AD" clId="Web-{9AD06BDE-2B5C-7E87-326D-78FBE580CA00}" dt="2025-08-19T00:47:52.854" v="43"/>
        <pc:sldMkLst>
          <pc:docMk/>
          <pc:sldMk cId="3142805752" sldId="354"/>
        </pc:sldMkLst>
      </pc:sldChg>
      <pc:sldChg chg="del">
        <pc:chgData name="Ingrid Marina Solís" userId="S::i.solisg@udd.cl::53284c4f-a148-4df7-8ebb-f6aa73939ae5" providerId="AD" clId="Web-{9AD06BDE-2B5C-7E87-326D-78FBE580CA00}" dt="2025-08-19T00:47:25.011" v="5"/>
        <pc:sldMkLst>
          <pc:docMk/>
          <pc:sldMk cId="3548766908" sldId="378"/>
        </pc:sldMkLst>
      </pc:sldChg>
      <pc:sldChg chg="modSp">
        <pc:chgData name="Ingrid Marina Solís" userId="S::i.solisg@udd.cl::53284c4f-a148-4df7-8ebb-f6aa73939ae5" providerId="AD" clId="Web-{9AD06BDE-2B5C-7E87-326D-78FBE580CA00}" dt="2025-08-19T00:48:35.901" v="96" actId="20577"/>
        <pc:sldMkLst>
          <pc:docMk/>
          <pc:sldMk cId="4188425724" sldId="379"/>
        </pc:sldMkLst>
        <pc:spChg chg="mod">
          <ac:chgData name="Ingrid Marina Solís" userId="S::i.solisg@udd.cl::53284c4f-a148-4df7-8ebb-f6aa73939ae5" providerId="AD" clId="Web-{9AD06BDE-2B5C-7E87-326D-78FBE580CA00}" dt="2025-08-19T00:48:35.901" v="96" actId="20577"/>
          <ac:spMkLst>
            <pc:docMk/>
            <pc:sldMk cId="4188425724" sldId="379"/>
            <ac:spMk id="7" creationId="{00000000-0000-0000-0000-000000000000}"/>
          </ac:spMkLst>
        </pc:spChg>
      </pc:sldChg>
      <pc:sldChg chg="modSp add replId">
        <pc:chgData name="Ingrid Marina Solís" userId="S::i.solisg@udd.cl::53284c4f-a148-4df7-8ebb-f6aa73939ae5" providerId="AD" clId="Web-{9AD06BDE-2B5C-7E87-326D-78FBE580CA00}" dt="2025-08-19T00:49:52.713" v="166" actId="20577"/>
        <pc:sldMkLst>
          <pc:docMk/>
          <pc:sldMk cId="565243896" sldId="380"/>
        </pc:sldMkLst>
        <pc:spChg chg="mod">
          <ac:chgData name="Ingrid Marina Solís" userId="S::i.solisg@udd.cl::53284c4f-a148-4df7-8ebb-f6aa73939ae5" providerId="AD" clId="Web-{9AD06BDE-2B5C-7E87-326D-78FBE580CA00}" dt="2025-08-19T00:48:53.541" v="98" actId="20577"/>
          <ac:spMkLst>
            <pc:docMk/>
            <pc:sldMk cId="565243896" sldId="380"/>
            <ac:spMk id="3" creationId="{7A610257-E0E7-4D6B-00F0-03A686001E1A}"/>
          </ac:spMkLst>
        </pc:spChg>
        <pc:spChg chg="mod">
          <ac:chgData name="Ingrid Marina Solís" userId="S::i.solisg@udd.cl::53284c4f-a148-4df7-8ebb-f6aa73939ae5" providerId="AD" clId="Web-{9AD06BDE-2B5C-7E87-326D-78FBE580CA00}" dt="2025-08-19T00:49:52.713" v="166" actId="20577"/>
          <ac:spMkLst>
            <pc:docMk/>
            <pc:sldMk cId="565243896" sldId="380"/>
            <ac:spMk id="7" creationId="{80A58DD0-B06D-7D1C-A198-FC6AA45DADE2}"/>
          </ac:spMkLst>
        </pc:spChg>
      </pc:sldChg>
    </pc:docChg>
  </pc:docChgLst>
  <pc:docChgLst>
    <pc:chgData name="Ingrid Marina Solís" userId="S::i.solisg@udd.cl::53284c4f-a148-4df7-8ebb-f6aa73939ae5" providerId="AD" clId="Web-{6FE32603-50CC-B88B-1A91-144AA780A116}"/>
    <pc:docChg chg="addSld delSld modSld sldOrd">
      <pc:chgData name="Ingrid Marina Solís" userId="S::i.solisg@udd.cl::53284c4f-a148-4df7-8ebb-f6aa73939ae5" providerId="AD" clId="Web-{6FE32603-50CC-B88B-1A91-144AA780A116}" dt="2025-06-16T21:20:30.313" v="239" actId="14100"/>
      <pc:docMkLst>
        <pc:docMk/>
      </pc:docMkLst>
      <pc:sldChg chg="ord">
        <pc:chgData name="Ingrid Marina Solís" userId="S::i.solisg@udd.cl::53284c4f-a148-4df7-8ebb-f6aa73939ae5" providerId="AD" clId="Web-{6FE32603-50CC-B88B-1A91-144AA780A116}" dt="2025-06-16T20:45:42.550" v="0"/>
        <pc:sldMkLst>
          <pc:docMk/>
          <pc:sldMk cId="320745560" sldId="273"/>
        </pc:sldMkLst>
      </pc:sldChg>
      <pc:sldChg chg="add">
        <pc:chgData name="Ingrid Marina Solís" userId="S::i.solisg@udd.cl::53284c4f-a148-4df7-8ebb-f6aa73939ae5" providerId="AD" clId="Web-{6FE32603-50CC-B88B-1A91-144AA780A116}" dt="2025-06-16T21:17:44.088" v="213"/>
        <pc:sldMkLst>
          <pc:docMk/>
          <pc:sldMk cId="0" sldId="274"/>
        </pc:sldMkLst>
      </pc:sldChg>
      <pc:sldChg chg="addSp delSp modSp del">
        <pc:chgData name="Ingrid Marina Solís" userId="S::i.solisg@udd.cl::53284c4f-a148-4df7-8ebb-f6aa73939ae5" providerId="AD" clId="Web-{6FE32603-50CC-B88B-1A91-144AA780A116}" dt="2025-06-16T21:13:36.470" v="172"/>
        <pc:sldMkLst>
          <pc:docMk/>
          <pc:sldMk cId="289661230" sldId="274"/>
        </pc:sldMkLst>
      </pc:sldChg>
      <pc:sldChg chg="add">
        <pc:chgData name="Ingrid Marina Solís" userId="S::i.solisg@udd.cl::53284c4f-a148-4df7-8ebb-f6aa73939ae5" providerId="AD" clId="Web-{6FE32603-50CC-B88B-1A91-144AA780A116}" dt="2025-06-16T21:17:44.104" v="214"/>
        <pc:sldMkLst>
          <pc:docMk/>
          <pc:sldMk cId="0" sldId="275"/>
        </pc:sldMkLst>
      </pc:sldChg>
      <pc:sldChg chg="addSp del">
        <pc:chgData name="Ingrid Marina Solís" userId="S::i.solisg@udd.cl::53284c4f-a148-4df7-8ebb-f6aa73939ae5" providerId="AD" clId="Web-{6FE32603-50CC-B88B-1A91-144AA780A116}" dt="2025-06-16T21:13:36.454" v="171"/>
        <pc:sldMkLst>
          <pc:docMk/>
          <pc:sldMk cId="463261792" sldId="275"/>
        </pc:sldMkLst>
      </pc:sldChg>
      <pc:sldChg chg="add">
        <pc:chgData name="Ingrid Marina Solís" userId="S::i.solisg@udd.cl::53284c4f-a148-4df7-8ebb-f6aa73939ae5" providerId="AD" clId="Web-{6FE32603-50CC-B88B-1A91-144AA780A116}" dt="2025-06-16T21:17:44.104" v="215"/>
        <pc:sldMkLst>
          <pc:docMk/>
          <pc:sldMk cId="0" sldId="276"/>
        </pc:sldMkLst>
      </pc:sldChg>
      <pc:sldChg chg="addSp del">
        <pc:chgData name="Ingrid Marina Solís" userId="S::i.solisg@udd.cl::53284c4f-a148-4df7-8ebb-f6aa73939ae5" providerId="AD" clId="Web-{6FE32603-50CC-B88B-1A91-144AA780A116}" dt="2025-06-16T21:13:36.454" v="170"/>
        <pc:sldMkLst>
          <pc:docMk/>
          <pc:sldMk cId="2059994110" sldId="276"/>
        </pc:sldMkLst>
      </pc:sldChg>
      <pc:sldChg chg="add">
        <pc:chgData name="Ingrid Marina Solís" userId="S::i.solisg@udd.cl::53284c4f-a148-4df7-8ebb-f6aa73939ae5" providerId="AD" clId="Web-{6FE32603-50CC-B88B-1A91-144AA780A116}" dt="2025-06-16T21:17:44.120" v="216"/>
        <pc:sldMkLst>
          <pc:docMk/>
          <pc:sldMk cId="0" sldId="277"/>
        </pc:sldMkLst>
      </pc:sldChg>
      <pc:sldChg chg="addSp del">
        <pc:chgData name="Ingrid Marina Solís" userId="S::i.solisg@udd.cl::53284c4f-a148-4df7-8ebb-f6aa73939ae5" providerId="AD" clId="Web-{6FE32603-50CC-B88B-1A91-144AA780A116}" dt="2025-06-16T21:13:36.454" v="169"/>
        <pc:sldMkLst>
          <pc:docMk/>
          <pc:sldMk cId="3894929187" sldId="277"/>
        </pc:sldMkLst>
      </pc:sldChg>
      <pc:sldChg chg="add">
        <pc:chgData name="Ingrid Marina Solís" userId="S::i.solisg@udd.cl::53284c4f-a148-4df7-8ebb-f6aa73939ae5" providerId="AD" clId="Web-{6FE32603-50CC-B88B-1A91-144AA780A116}" dt="2025-06-16T21:17:44.135" v="217"/>
        <pc:sldMkLst>
          <pc:docMk/>
          <pc:sldMk cId="0" sldId="278"/>
        </pc:sldMkLst>
      </pc:sldChg>
      <pc:sldChg chg="addSp del">
        <pc:chgData name="Ingrid Marina Solís" userId="S::i.solisg@udd.cl::53284c4f-a148-4df7-8ebb-f6aa73939ae5" providerId="AD" clId="Web-{6FE32603-50CC-B88B-1A91-144AA780A116}" dt="2025-06-16T21:13:36.454" v="168"/>
        <pc:sldMkLst>
          <pc:docMk/>
          <pc:sldMk cId="1717149698" sldId="278"/>
        </pc:sldMkLst>
      </pc:sldChg>
      <pc:sldChg chg="add">
        <pc:chgData name="Ingrid Marina Solís" userId="S::i.solisg@udd.cl::53284c4f-a148-4df7-8ebb-f6aa73939ae5" providerId="AD" clId="Web-{6FE32603-50CC-B88B-1A91-144AA780A116}" dt="2025-06-16T21:17:44.151" v="218"/>
        <pc:sldMkLst>
          <pc:docMk/>
          <pc:sldMk cId="0" sldId="279"/>
        </pc:sldMkLst>
      </pc:sldChg>
      <pc:sldChg chg="addSp del">
        <pc:chgData name="Ingrid Marina Solís" userId="S::i.solisg@udd.cl::53284c4f-a148-4df7-8ebb-f6aa73939ae5" providerId="AD" clId="Web-{6FE32603-50CC-B88B-1A91-144AA780A116}" dt="2025-06-16T21:13:36.438" v="167"/>
        <pc:sldMkLst>
          <pc:docMk/>
          <pc:sldMk cId="807036946" sldId="279"/>
        </pc:sldMkLst>
      </pc:sldChg>
      <pc:sldChg chg="add">
        <pc:chgData name="Ingrid Marina Solís" userId="S::i.solisg@udd.cl::53284c4f-a148-4df7-8ebb-f6aa73939ae5" providerId="AD" clId="Web-{6FE32603-50CC-B88B-1A91-144AA780A116}" dt="2025-06-16T21:17:44.166" v="219"/>
        <pc:sldMkLst>
          <pc:docMk/>
          <pc:sldMk cId="0" sldId="280"/>
        </pc:sldMkLst>
      </pc:sldChg>
      <pc:sldChg chg="addSp del">
        <pc:chgData name="Ingrid Marina Solís" userId="S::i.solisg@udd.cl::53284c4f-a148-4df7-8ebb-f6aa73939ae5" providerId="AD" clId="Web-{6FE32603-50CC-B88B-1A91-144AA780A116}" dt="2025-06-16T21:13:36.438" v="166"/>
        <pc:sldMkLst>
          <pc:docMk/>
          <pc:sldMk cId="881177871" sldId="280"/>
        </pc:sldMkLst>
      </pc:sldChg>
      <pc:sldChg chg="add">
        <pc:chgData name="Ingrid Marina Solís" userId="S::i.solisg@udd.cl::53284c4f-a148-4df7-8ebb-f6aa73939ae5" providerId="AD" clId="Web-{6FE32603-50CC-B88B-1A91-144AA780A116}" dt="2025-06-16T21:17:44.198" v="220"/>
        <pc:sldMkLst>
          <pc:docMk/>
          <pc:sldMk cId="0" sldId="281"/>
        </pc:sldMkLst>
      </pc:sldChg>
      <pc:sldChg chg="addSp del">
        <pc:chgData name="Ingrid Marina Solís" userId="S::i.solisg@udd.cl::53284c4f-a148-4df7-8ebb-f6aa73939ae5" providerId="AD" clId="Web-{6FE32603-50CC-B88B-1A91-144AA780A116}" dt="2025-06-16T21:13:36.438" v="165"/>
        <pc:sldMkLst>
          <pc:docMk/>
          <pc:sldMk cId="4121022417" sldId="281"/>
        </pc:sldMkLst>
      </pc:sldChg>
      <pc:sldChg chg="add">
        <pc:chgData name="Ingrid Marina Solís" userId="S::i.solisg@udd.cl::53284c4f-a148-4df7-8ebb-f6aa73939ae5" providerId="AD" clId="Web-{6FE32603-50CC-B88B-1A91-144AA780A116}" dt="2025-06-16T21:14:25.065" v="173"/>
        <pc:sldMkLst>
          <pc:docMk/>
          <pc:sldMk cId="0" sldId="282"/>
        </pc:sldMkLst>
      </pc:sldChg>
      <pc:sldChg chg="addSp del">
        <pc:chgData name="Ingrid Marina Solís" userId="S::i.solisg@udd.cl::53284c4f-a148-4df7-8ebb-f6aa73939ae5" providerId="AD" clId="Web-{6FE32603-50CC-B88B-1A91-144AA780A116}" dt="2025-06-16T21:13:36.438" v="164"/>
        <pc:sldMkLst>
          <pc:docMk/>
          <pc:sldMk cId="276040133" sldId="282"/>
        </pc:sldMkLst>
      </pc:sldChg>
      <pc:sldChg chg="add">
        <pc:chgData name="Ingrid Marina Solís" userId="S::i.solisg@udd.cl::53284c4f-a148-4df7-8ebb-f6aa73939ae5" providerId="AD" clId="Web-{6FE32603-50CC-B88B-1A91-144AA780A116}" dt="2025-06-16T21:14:25.081" v="174"/>
        <pc:sldMkLst>
          <pc:docMk/>
          <pc:sldMk cId="0" sldId="283"/>
        </pc:sldMkLst>
      </pc:sldChg>
      <pc:sldChg chg="addSp del">
        <pc:chgData name="Ingrid Marina Solís" userId="S::i.solisg@udd.cl::53284c4f-a148-4df7-8ebb-f6aa73939ae5" providerId="AD" clId="Web-{6FE32603-50CC-B88B-1A91-144AA780A116}" dt="2025-06-16T21:13:36.423" v="163"/>
        <pc:sldMkLst>
          <pc:docMk/>
          <pc:sldMk cId="994996796" sldId="283"/>
        </pc:sldMkLst>
      </pc:sldChg>
      <pc:sldChg chg="add">
        <pc:chgData name="Ingrid Marina Solís" userId="S::i.solisg@udd.cl::53284c4f-a148-4df7-8ebb-f6aa73939ae5" providerId="AD" clId="Web-{6FE32603-50CC-B88B-1A91-144AA780A116}" dt="2025-06-16T21:14:25.112" v="175"/>
        <pc:sldMkLst>
          <pc:docMk/>
          <pc:sldMk cId="0" sldId="284"/>
        </pc:sldMkLst>
      </pc:sldChg>
      <pc:sldChg chg="addSp del">
        <pc:chgData name="Ingrid Marina Solís" userId="S::i.solisg@udd.cl::53284c4f-a148-4df7-8ebb-f6aa73939ae5" providerId="AD" clId="Web-{6FE32603-50CC-B88B-1A91-144AA780A116}" dt="2025-06-16T21:13:36.423" v="162"/>
        <pc:sldMkLst>
          <pc:docMk/>
          <pc:sldMk cId="3277058125" sldId="284"/>
        </pc:sldMkLst>
      </pc:sldChg>
      <pc:sldChg chg="add">
        <pc:chgData name="Ingrid Marina Solís" userId="S::i.solisg@udd.cl::53284c4f-a148-4df7-8ebb-f6aa73939ae5" providerId="AD" clId="Web-{6FE32603-50CC-B88B-1A91-144AA780A116}" dt="2025-06-16T21:14:25.128" v="176"/>
        <pc:sldMkLst>
          <pc:docMk/>
          <pc:sldMk cId="0" sldId="285"/>
        </pc:sldMkLst>
      </pc:sldChg>
      <pc:sldChg chg="addSp del">
        <pc:chgData name="Ingrid Marina Solís" userId="S::i.solisg@udd.cl::53284c4f-a148-4df7-8ebb-f6aa73939ae5" providerId="AD" clId="Web-{6FE32603-50CC-B88B-1A91-144AA780A116}" dt="2025-06-16T21:13:36.423" v="161"/>
        <pc:sldMkLst>
          <pc:docMk/>
          <pc:sldMk cId="2508171477" sldId="285"/>
        </pc:sldMkLst>
      </pc:sldChg>
      <pc:sldChg chg="add">
        <pc:chgData name="Ingrid Marina Solís" userId="S::i.solisg@udd.cl::53284c4f-a148-4df7-8ebb-f6aa73939ae5" providerId="AD" clId="Web-{6FE32603-50CC-B88B-1A91-144AA780A116}" dt="2025-06-16T21:14:25.143" v="177"/>
        <pc:sldMkLst>
          <pc:docMk/>
          <pc:sldMk cId="0" sldId="286"/>
        </pc:sldMkLst>
      </pc:sldChg>
      <pc:sldChg chg="addSp del">
        <pc:chgData name="Ingrid Marina Solís" userId="S::i.solisg@udd.cl::53284c4f-a148-4df7-8ebb-f6aa73939ae5" providerId="AD" clId="Web-{6FE32603-50CC-B88B-1A91-144AA780A116}" dt="2025-06-16T21:13:36.407" v="160"/>
        <pc:sldMkLst>
          <pc:docMk/>
          <pc:sldMk cId="2282487032" sldId="286"/>
        </pc:sldMkLst>
      </pc:sldChg>
      <pc:sldChg chg="add">
        <pc:chgData name="Ingrid Marina Solís" userId="S::i.solisg@udd.cl::53284c4f-a148-4df7-8ebb-f6aa73939ae5" providerId="AD" clId="Web-{6FE32603-50CC-B88B-1A91-144AA780A116}" dt="2025-06-16T21:14:25.143" v="178"/>
        <pc:sldMkLst>
          <pc:docMk/>
          <pc:sldMk cId="0" sldId="287"/>
        </pc:sldMkLst>
      </pc:sldChg>
      <pc:sldChg chg="addSp del">
        <pc:chgData name="Ingrid Marina Solís" userId="S::i.solisg@udd.cl::53284c4f-a148-4df7-8ebb-f6aa73939ae5" providerId="AD" clId="Web-{6FE32603-50CC-B88B-1A91-144AA780A116}" dt="2025-06-16T21:13:36.407" v="159"/>
        <pc:sldMkLst>
          <pc:docMk/>
          <pc:sldMk cId="2263766420" sldId="287"/>
        </pc:sldMkLst>
      </pc:sldChg>
      <pc:sldChg chg="add">
        <pc:chgData name="Ingrid Marina Solís" userId="S::i.solisg@udd.cl::53284c4f-a148-4df7-8ebb-f6aa73939ae5" providerId="AD" clId="Web-{6FE32603-50CC-B88B-1A91-144AA780A116}" dt="2025-06-16T21:14:25.159" v="179"/>
        <pc:sldMkLst>
          <pc:docMk/>
          <pc:sldMk cId="0" sldId="288"/>
        </pc:sldMkLst>
      </pc:sldChg>
      <pc:sldChg chg="addSp del">
        <pc:chgData name="Ingrid Marina Solís" userId="S::i.solisg@udd.cl::53284c4f-a148-4df7-8ebb-f6aa73939ae5" providerId="AD" clId="Web-{6FE32603-50CC-B88B-1A91-144AA780A116}" dt="2025-06-16T21:13:36.407" v="158"/>
        <pc:sldMkLst>
          <pc:docMk/>
          <pc:sldMk cId="3955437476" sldId="288"/>
        </pc:sldMkLst>
      </pc:sldChg>
      <pc:sldChg chg="add">
        <pc:chgData name="Ingrid Marina Solís" userId="S::i.solisg@udd.cl::53284c4f-a148-4df7-8ebb-f6aa73939ae5" providerId="AD" clId="Web-{6FE32603-50CC-B88B-1A91-144AA780A116}" dt="2025-06-16T21:14:25.175" v="180"/>
        <pc:sldMkLst>
          <pc:docMk/>
          <pc:sldMk cId="0" sldId="289"/>
        </pc:sldMkLst>
      </pc:sldChg>
      <pc:sldChg chg="addSp del">
        <pc:chgData name="Ingrid Marina Solís" userId="S::i.solisg@udd.cl::53284c4f-a148-4df7-8ebb-f6aa73939ae5" providerId="AD" clId="Web-{6FE32603-50CC-B88B-1A91-144AA780A116}" dt="2025-06-16T21:13:36.407" v="157"/>
        <pc:sldMkLst>
          <pc:docMk/>
          <pc:sldMk cId="3522543958" sldId="289"/>
        </pc:sldMkLst>
      </pc:sldChg>
      <pc:sldChg chg="add">
        <pc:chgData name="Ingrid Marina Solís" userId="S::i.solisg@udd.cl::53284c4f-a148-4df7-8ebb-f6aa73939ae5" providerId="AD" clId="Web-{6FE32603-50CC-B88B-1A91-144AA780A116}" dt="2025-06-16T21:14:25.190" v="181"/>
        <pc:sldMkLst>
          <pc:docMk/>
          <pc:sldMk cId="0" sldId="290"/>
        </pc:sldMkLst>
      </pc:sldChg>
      <pc:sldChg chg="addSp del">
        <pc:chgData name="Ingrid Marina Solís" userId="S::i.solisg@udd.cl::53284c4f-a148-4df7-8ebb-f6aa73939ae5" providerId="AD" clId="Web-{6FE32603-50CC-B88B-1A91-144AA780A116}" dt="2025-06-16T21:13:36.391" v="156"/>
        <pc:sldMkLst>
          <pc:docMk/>
          <pc:sldMk cId="2537112603" sldId="290"/>
        </pc:sldMkLst>
      </pc:sldChg>
      <pc:sldChg chg="add">
        <pc:chgData name="Ingrid Marina Solís" userId="S::i.solisg@udd.cl::53284c4f-a148-4df7-8ebb-f6aa73939ae5" providerId="AD" clId="Web-{6FE32603-50CC-B88B-1A91-144AA780A116}" dt="2025-06-16T21:14:25.206" v="182"/>
        <pc:sldMkLst>
          <pc:docMk/>
          <pc:sldMk cId="0" sldId="291"/>
        </pc:sldMkLst>
      </pc:sldChg>
      <pc:sldChg chg="addSp del">
        <pc:chgData name="Ingrid Marina Solís" userId="S::i.solisg@udd.cl::53284c4f-a148-4df7-8ebb-f6aa73939ae5" providerId="AD" clId="Web-{6FE32603-50CC-B88B-1A91-144AA780A116}" dt="2025-06-16T21:13:36.391" v="155"/>
        <pc:sldMkLst>
          <pc:docMk/>
          <pc:sldMk cId="868873359" sldId="291"/>
        </pc:sldMkLst>
      </pc:sldChg>
      <pc:sldChg chg="add">
        <pc:chgData name="Ingrid Marina Solís" userId="S::i.solisg@udd.cl::53284c4f-a148-4df7-8ebb-f6aa73939ae5" providerId="AD" clId="Web-{6FE32603-50CC-B88B-1A91-144AA780A116}" dt="2025-06-16T21:14:25.221" v="183"/>
        <pc:sldMkLst>
          <pc:docMk/>
          <pc:sldMk cId="0" sldId="292"/>
        </pc:sldMkLst>
      </pc:sldChg>
      <pc:sldChg chg="addSp del">
        <pc:chgData name="Ingrid Marina Solís" userId="S::i.solisg@udd.cl::53284c4f-a148-4df7-8ebb-f6aa73939ae5" providerId="AD" clId="Web-{6FE32603-50CC-B88B-1A91-144AA780A116}" dt="2025-06-16T21:13:36.391" v="154"/>
        <pc:sldMkLst>
          <pc:docMk/>
          <pc:sldMk cId="2849373441" sldId="292"/>
        </pc:sldMkLst>
      </pc:sldChg>
      <pc:sldChg chg="add">
        <pc:chgData name="Ingrid Marina Solís" userId="S::i.solisg@udd.cl::53284c4f-a148-4df7-8ebb-f6aa73939ae5" providerId="AD" clId="Web-{6FE32603-50CC-B88B-1A91-144AA780A116}" dt="2025-06-16T21:14:25.237" v="184"/>
        <pc:sldMkLst>
          <pc:docMk/>
          <pc:sldMk cId="0" sldId="293"/>
        </pc:sldMkLst>
      </pc:sldChg>
      <pc:sldChg chg="addSp del">
        <pc:chgData name="Ingrid Marina Solís" userId="S::i.solisg@udd.cl::53284c4f-a148-4df7-8ebb-f6aa73939ae5" providerId="AD" clId="Web-{6FE32603-50CC-B88B-1A91-144AA780A116}" dt="2025-06-16T21:13:36.391" v="153"/>
        <pc:sldMkLst>
          <pc:docMk/>
          <pc:sldMk cId="1791500663" sldId="293"/>
        </pc:sldMkLst>
      </pc:sldChg>
      <pc:sldChg chg="add">
        <pc:chgData name="Ingrid Marina Solís" userId="S::i.solisg@udd.cl::53284c4f-a148-4df7-8ebb-f6aa73939ae5" providerId="AD" clId="Web-{6FE32603-50CC-B88B-1A91-144AA780A116}" dt="2025-06-16T21:14:25.253" v="185"/>
        <pc:sldMkLst>
          <pc:docMk/>
          <pc:sldMk cId="0" sldId="294"/>
        </pc:sldMkLst>
      </pc:sldChg>
      <pc:sldChg chg="addSp del">
        <pc:chgData name="Ingrid Marina Solís" userId="S::i.solisg@udd.cl::53284c4f-a148-4df7-8ebb-f6aa73939ae5" providerId="AD" clId="Web-{6FE32603-50CC-B88B-1A91-144AA780A116}" dt="2025-06-16T21:13:36.391" v="152"/>
        <pc:sldMkLst>
          <pc:docMk/>
          <pc:sldMk cId="2615823581" sldId="294"/>
        </pc:sldMkLst>
      </pc:sldChg>
      <pc:sldChg chg="add">
        <pc:chgData name="Ingrid Marina Solís" userId="S::i.solisg@udd.cl::53284c4f-a148-4df7-8ebb-f6aa73939ae5" providerId="AD" clId="Web-{6FE32603-50CC-B88B-1A91-144AA780A116}" dt="2025-06-16T21:14:25.378" v="186"/>
        <pc:sldMkLst>
          <pc:docMk/>
          <pc:sldMk cId="0" sldId="295"/>
        </pc:sldMkLst>
      </pc:sldChg>
      <pc:sldChg chg="addSp del">
        <pc:chgData name="Ingrid Marina Solís" userId="S::i.solisg@udd.cl::53284c4f-a148-4df7-8ebb-f6aa73939ae5" providerId="AD" clId="Web-{6FE32603-50CC-B88B-1A91-144AA780A116}" dt="2025-06-16T21:13:36.376" v="151"/>
        <pc:sldMkLst>
          <pc:docMk/>
          <pc:sldMk cId="3783809930" sldId="295"/>
        </pc:sldMkLst>
      </pc:sldChg>
      <pc:sldChg chg="add">
        <pc:chgData name="Ingrid Marina Solís" userId="S::i.solisg@udd.cl::53284c4f-a148-4df7-8ebb-f6aa73939ae5" providerId="AD" clId="Web-{6FE32603-50CC-B88B-1A91-144AA780A116}" dt="2025-06-16T21:14:25.471" v="187"/>
        <pc:sldMkLst>
          <pc:docMk/>
          <pc:sldMk cId="0" sldId="296"/>
        </pc:sldMkLst>
      </pc:sldChg>
      <pc:sldChg chg="addSp del">
        <pc:chgData name="Ingrid Marina Solís" userId="S::i.solisg@udd.cl::53284c4f-a148-4df7-8ebb-f6aa73939ae5" providerId="AD" clId="Web-{6FE32603-50CC-B88B-1A91-144AA780A116}" dt="2025-06-16T21:13:36.376" v="150"/>
        <pc:sldMkLst>
          <pc:docMk/>
          <pc:sldMk cId="573952963" sldId="296"/>
        </pc:sldMkLst>
      </pc:sldChg>
      <pc:sldChg chg="add">
        <pc:chgData name="Ingrid Marina Solís" userId="S::i.solisg@udd.cl::53284c4f-a148-4df7-8ebb-f6aa73939ae5" providerId="AD" clId="Web-{6FE32603-50CC-B88B-1A91-144AA780A116}" dt="2025-06-16T21:14:25.596" v="188"/>
        <pc:sldMkLst>
          <pc:docMk/>
          <pc:sldMk cId="0" sldId="297"/>
        </pc:sldMkLst>
      </pc:sldChg>
      <pc:sldChg chg="addSp del">
        <pc:chgData name="Ingrid Marina Solís" userId="S::i.solisg@udd.cl::53284c4f-a148-4df7-8ebb-f6aa73939ae5" providerId="AD" clId="Web-{6FE32603-50CC-B88B-1A91-144AA780A116}" dt="2025-06-16T21:13:36.376" v="149"/>
        <pc:sldMkLst>
          <pc:docMk/>
          <pc:sldMk cId="1217634319" sldId="297"/>
        </pc:sldMkLst>
      </pc:sldChg>
      <pc:sldChg chg="add">
        <pc:chgData name="Ingrid Marina Solís" userId="S::i.solisg@udd.cl::53284c4f-a148-4df7-8ebb-f6aa73939ae5" providerId="AD" clId="Web-{6FE32603-50CC-B88B-1A91-144AA780A116}" dt="2025-06-16T21:14:25.706" v="189"/>
        <pc:sldMkLst>
          <pc:docMk/>
          <pc:sldMk cId="0" sldId="298"/>
        </pc:sldMkLst>
      </pc:sldChg>
      <pc:sldChg chg="addSp del">
        <pc:chgData name="Ingrid Marina Solís" userId="S::i.solisg@udd.cl::53284c4f-a148-4df7-8ebb-f6aa73939ae5" providerId="AD" clId="Web-{6FE32603-50CC-B88B-1A91-144AA780A116}" dt="2025-06-16T21:13:36.376" v="148"/>
        <pc:sldMkLst>
          <pc:docMk/>
          <pc:sldMk cId="1174701484" sldId="298"/>
        </pc:sldMkLst>
      </pc:sldChg>
      <pc:sldChg chg="add">
        <pc:chgData name="Ingrid Marina Solís" userId="S::i.solisg@udd.cl::53284c4f-a148-4df7-8ebb-f6aa73939ae5" providerId="AD" clId="Web-{6FE32603-50CC-B88B-1A91-144AA780A116}" dt="2025-06-16T21:14:25.721" v="190"/>
        <pc:sldMkLst>
          <pc:docMk/>
          <pc:sldMk cId="0" sldId="299"/>
        </pc:sldMkLst>
      </pc:sldChg>
      <pc:sldChg chg="addSp del">
        <pc:chgData name="Ingrid Marina Solís" userId="S::i.solisg@udd.cl::53284c4f-a148-4df7-8ebb-f6aa73939ae5" providerId="AD" clId="Web-{6FE32603-50CC-B88B-1A91-144AA780A116}" dt="2025-06-16T21:13:36.360" v="147"/>
        <pc:sldMkLst>
          <pc:docMk/>
          <pc:sldMk cId="4139443839" sldId="299"/>
        </pc:sldMkLst>
      </pc:sldChg>
      <pc:sldChg chg="del">
        <pc:chgData name="Ingrid Marina Solís" userId="S::i.solisg@udd.cl::53284c4f-a148-4df7-8ebb-f6aa73939ae5" providerId="AD" clId="Web-{6FE32603-50CC-B88B-1A91-144AA780A116}" dt="2025-06-16T20:54:02.193" v="102"/>
        <pc:sldMkLst>
          <pc:docMk/>
          <pc:sldMk cId="202952193" sldId="348"/>
        </pc:sldMkLst>
      </pc:sldChg>
      <pc:sldChg chg="modSp">
        <pc:chgData name="Ingrid Marina Solís" userId="S::i.solisg@udd.cl::53284c4f-a148-4df7-8ebb-f6aa73939ae5" providerId="AD" clId="Web-{6FE32603-50CC-B88B-1A91-144AA780A116}" dt="2025-06-16T20:47:58.352" v="25" actId="20577"/>
        <pc:sldMkLst>
          <pc:docMk/>
          <pc:sldMk cId="2547269576" sldId="349"/>
        </pc:sldMkLst>
      </pc:sldChg>
      <pc:sldChg chg="addSp delSp modSp">
        <pc:chgData name="Ingrid Marina Solís" userId="S::i.solisg@udd.cl::53284c4f-a148-4df7-8ebb-f6aa73939ae5" providerId="AD" clId="Web-{6FE32603-50CC-B88B-1A91-144AA780A116}" dt="2025-06-16T20:50:26.357" v="61" actId="1076"/>
        <pc:sldMkLst>
          <pc:docMk/>
          <pc:sldMk cId="156331977" sldId="350"/>
        </pc:sldMkLst>
      </pc:sldChg>
      <pc:sldChg chg="addSp delSp modSp ord">
        <pc:chgData name="Ingrid Marina Solís" userId="S::i.solisg@udd.cl::53284c4f-a148-4df7-8ebb-f6aa73939ae5" providerId="AD" clId="Web-{6FE32603-50CC-B88B-1A91-144AA780A116}" dt="2025-06-16T20:53:12.848" v="92" actId="20577"/>
        <pc:sldMkLst>
          <pc:docMk/>
          <pc:sldMk cId="717496511" sldId="351"/>
        </pc:sldMkLst>
      </pc:sldChg>
      <pc:sldChg chg="addSp modSp">
        <pc:chgData name="Ingrid Marina Solís" userId="S::i.solisg@udd.cl::53284c4f-a148-4df7-8ebb-f6aa73939ae5" providerId="AD" clId="Web-{6FE32603-50CC-B88B-1A91-144AA780A116}" dt="2025-06-16T20:52:56.472" v="87" actId="20577"/>
        <pc:sldMkLst>
          <pc:docMk/>
          <pc:sldMk cId="1761589892" sldId="352"/>
        </pc:sldMkLst>
      </pc:sldChg>
      <pc:sldChg chg="addSp modSp">
        <pc:chgData name="Ingrid Marina Solís" userId="S::i.solisg@udd.cl::53284c4f-a148-4df7-8ebb-f6aa73939ae5" providerId="AD" clId="Web-{6FE32603-50CC-B88B-1A91-144AA780A116}" dt="2025-06-16T20:53:25.348" v="97" actId="1076"/>
        <pc:sldMkLst>
          <pc:docMk/>
          <pc:sldMk cId="4275132375" sldId="353"/>
        </pc:sldMkLst>
      </pc:sldChg>
      <pc:sldChg chg="add del replId">
        <pc:chgData name="Ingrid Marina Solís" userId="S::i.solisg@udd.cl::53284c4f-a148-4df7-8ebb-f6aa73939ae5" providerId="AD" clId="Web-{6FE32603-50CC-B88B-1A91-144AA780A116}" dt="2025-06-16T20:52:09.564" v="75"/>
        <pc:sldMkLst>
          <pc:docMk/>
          <pc:sldMk cId="123979450" sldId="354"/>
        </pc:sldMkLst>
      </pc:sldChg>
      <pc:sldChg chg="modSp add replId">
        <pc:chgData name="Ingrid Marina Solís" userId="S::i.solisg@udd.cl::53284c4f-a148-4df7-8ebb-f6aa73939ae5" providerId="AD" clId="Web-{6FE32603-50CC-B88B-1A91-144AA780A116}" dt="2025-06-16T20:54:02.084" v="101" actId="20577"/>
        <pc:sldMkLst>
          <pc:docMk/>
          <pc:sldMk cId="3142805752" sldId="354"/>
        </pc:sldMkLst>
      </pc:sldChg>
      <pc:sldChg chg="add">
        <pc:chgData name="Ingrid Marina Solís" userId="S::i.solisg@udd.cl::53284c4f-a148-4df7-8ebb-f6aa73939ae5" providerId="AD" clId="Web-{6FE32603-50CC-B88B-1A91-144AA780A116}" dt="2025-06-16T21:14:25.737" v="191"/>
        <pc:sldMkLst>
          <pc:docMk/>
          <pc:sldMk cId="3440294705" sldId="355"/>
        </pc:sldMkLst>
      </pc:sldChg>
      <pc:sldChg chg="add">
        <pc:chgData name="Ingrid Marina Solís" userId="S::i.solisg@udd.cl::53284c4f-a148-4df7-8ebb-f6aa73939ae5" providerId="AD" clId="Web-{6FE32603-50CC-B88B-1A91-144AA780A116}" dt="2025-06-16T21:14:25.878" v="192"/>
        <pc:sldMkLst>
          <pc:docMk/>
          <pc:sldMk cId="1825049686" sldId="356"/>
        </pc:sldMkLst>
      </pc:sldChg>
      <pc:sldChg chg="add">
        <pc:chgData name="Ingrid Marina Solís" userId="S::i.solisg@udd.cl::53284c4f-a148-4df7-8ebb-f6aa73939ae5" providerId="AD" clId="Web-{6FE32603-50CC-B88B-1A91-144AA780A116}" dt="2025-06-16T21:14:26.003" v="193"/>
        <pc:sldMkLst>
          <pc:docMk/>
          <pc:sldMk cId="3913558013" sldId="357"/>
        </pc:sldMkLst>
      </pc:sldChg>
      <pc:sldChg chg="add">
        <pc:chgData name="Ingrid Marina Solís" userId="S::i.solisg@udd.cl::53284c4f-a148-4df7-8ebb-f6aa73939ae5" providerId="AD" clId="Web-{6FE32603-50CC-B88B-1A91-144AA780A116}" dt="2025-06-16T21:14:26.018" v="194"/>
        <pc:sldMkLst>
          <pc:docMk/>
          <pc:sldMk cId="1751726637" sldId="358"/>
        </pc:sldMkLst>
      </pc:sldChg>
      <pc:sldChg chg="add">
        <pc:chgData name="Ingrid Marina Solís" userId="S::i.solisg@udd.cl::53284c4f-a148-4df7-8ebb-f6aa73939ae5" providerId="AD" clId="Web-{6FE32603-50CC-B88B-1A91-144AA780A116}" dt="2025-06-16T21:14:26.221" v="195"/>
        <pc:sldMkLst>
          <pc:docMk/>
          <pc:sldMk cId="2840946127" sldId="359"/>
        </pc:sldMkLst>
      </pc:sldChg>
      <pc:sldChg chg="add">
        <pc:chgData name="Ingrid Marina Solís" userId="S::i.solisg@udd.cl::53284c4f-a148-4df7-8ebb-f6aa73939ae5" providerId="AD" clId="Web-{6FE32603-50CC-B88B-1A91-144AA780A116}" dt="2025-06-16T21:14:26.346" v="196"/>
        <pc:sldMkLst>
          <pc:docMk/>
          <pc:sldMk cId="1735378540" sldId="360"/>
        </pc:sldMkLst>
      </pc:sldChg>
      <pc:sldChg chg="addSp modSp add">
        <pc:chgData name="Ingrid Marina Solís" userId="S::i.solisg@udd.cl::53284c4f-a148-4df7-8ebb-f6aa73939ae5" providerId="AD" clId="Web-{6FE32603-50CC-B88B-1A91-144AA780A116}" dt="2025-06-16T21:20:30.313" v="239" actId="14100"/>
        <pc:sldMkLst>
          <pc:docMk/>
          <pc:sldMk cId="3399767702" sldId="361"/>
        </pc:sldMkLst>
      </pc:sldChg>
      <pc:sldChg chg="add">
        <pc:chgData name="Ingrid Marina Solís" userId="S::i.solisg@udd.cl::53284c4f-a148-4df7-8ebb-f6aa73939ae5" providerId="AD" clId="Web-{6FE32603-50CC-B88B-1A91-144AA780A116}" dt="2025-06-16T21:17:43.807" v="198"/>
        <pc:sldMkLst>
          <pc:docMk/>
          <pc:sldMk cId="3817375258" sldId="362"/>
        </pc:sldMkLst>
      </pc:sldChg>
      <pc:sldChg chg="add">
        <pc:chgData name="Ingrid Marina Solís" userId="S::i.solisg@udd.cl::53284c4f-a148-4df7-8ebb-f6aa73939ae5" providerId="AD" clId="Web-{6FE32603-50CC-B88B-1A91-144AA780A116}" dt="2025-06-16T21:17:43.823" v="199"/>
        <pc:sldMkLst>
          <pc:docMk/>
          <pc:sldMk cId="2672294931" sldId="363"/>
        </pc:sldMkLst>
      </pc:sldChg>
      <pc:sldChg chg="add">
        <pc:chgData name="Ingrid Marina Solís" userId="S::i.solisg@udd.cl::53284c4f-a148-4df7-8ebb-f6aa73939ae5" providerId="AD" clId="Web-{6FE32603-50CC-B88B-1A91-144AA780A116}" dt="2025-06-16T21:17:43.838" v="200"/>
        <pc:sldMkLst>
          <pc:docMk/>
          <pc:sldMk cId="2847664637" sldId="364"/>
        </pc:sldMkLst>
      </pc:sldChg>
      <pc:sldChg chg="add">
        <pc:chgData name="Ingrid Marina Solís" userId="S::i.solisg@udd.cl::53284c4f-a148-4df7-8ebb-f6aa73939ae5" providerId="AD" clId="Web-{6FE32603-50CC-B88B-1A91-144AA780A116}" dt="2025-06-16T21:17:43.854" v="201"/>
        <pc:sldMkLst>
          <pc:docMk/>
          <pc:sldMk cId="1046634553" sldId="365"/>
        </pc:sldMkLst>
      </pc:sldChg>
      <pc:sldChg chg="add">
        <pc:chgData name="Ingrid Marina Solís" userId="S::i.solisg@udd.cl::53284c4f-a148-4df7-8ebb-f6aa73939ae5" providerId="AD" clId="Web-{6FE32603-50CC-B88B-1A91-144AA780A116}" dt="2025-06-16T21:17:43.870" v="202"/>
        <pc:sldMkLst>
          <pc:docMk/>
          <pc:sldMk cId="974880995" sldId="366"/>
        </pc:sldMkLst>
      </pc:sldChg>
      <pc:sldChg chg="add">
        <pc:chgData name="Ingrid Marina Solís" userId="S::i.solisg@udd.cl::53284c4f-a148-4df7-8ebb-f6aa73939ae5" providerId="AD" clId="Web-{6FE32603-50CC-B88B-1A91-144AA780A116}" dt="2025-06-16T21:17:43.885" v="203"/>
        <pc:sldMkLst>
          <pc:docMk/>
          <pc:sldMk cId="159131165" sldId="367"/>
        </pc:sldMkLst>
      </pc:sldChg>
      <pc:sldChg chg="add">
        <pc:chgData name="Ingrid Marina Solís" userId="S::i.solisg@udd.cl::53284c4f-a148-4df7-8ebb-f6aa73939ae5" providerId="AD" clId="Web-{6FE32603-50CC-B88B-1A91-144AA780A116}" dt="2025-06-16T21:17:43.901" v="204"/>
        <pc:sldMkLst>
          <pc:docMk/>
          <pc:sldMk cId="2865690497" sldId="368"/>
        </pc:sldMkLst>
      </pc:sldChg>
      <pc:sldChg chg="add">
        <pc:chgData name="Ingrid Marina Solís" userId="S::i.solisg@udd.cl::53284c4f-a148-4df7-8ebb-f6aa73939ae5" providerId="AD" clId="Web-{6FE32603-50CC-B88B-1A91-144AA780A116}" dt="2025-06-16T21:17:43.932" v="205"/>
        <pc:sldMkLst>
          <pc:docMk/>
          <pc:sldMk cId="3796571451" sldId="369"/>
        </pc:sldMkLst>
      </pc:sldChg>
      <pc:sldChg chg="add">
        <pc:chgData name="Ingrid Marina Solís" userId="S::i.solisg@udd.cl::53284c4f-a148-4df7-8ebb-f6aa73939ae5" providerId="AD" clId="Web-{6FE32603-50CC-B88B-1A91-144AA780A116}" dt="2025-06-16T21:17:43.963" v="206"/>
        <pc:sldMkLst>
          <pc:docMk/>
          <pc:sldMk cId="4024926412" sldId="370"/>
        </pc:sldMkLst>
      </pc:sldChg>
      <pc:sldChg chg="add">
        <pc:chgData name="Ingrid Marina Solís" userId="S::i.solisg@udd.cl::53284c4f-a148-4df7-8ebb-f6aa73939ae5" providerId="AD" clId="Web-{6FE32603-50CC-B88B-1A91-144AA780A116}" dt="2025-06-16T21:17:43.995" v="207"/>
        <pc:sldMkLst>
          <pc:docMk/>
          <pc:sldMk cId="581026512" sldId="371"/>
        </pc:sldMkLst>
      </pc:sldChg>
      <pc:sldChg chg="add">
        <pc:chgData name="Ingrid Marina Solís" userId="S::i.solisg@udd.cl::53284c4f-a148-4df7-8ebb-f6aa73939ae5" providerId="AD" clId="Web-{6FE32603-50CC-B88B-1A91-144AA780A116}" dt="2025-06-16T21:17:43.995" v="208"/>
        <pc:sldMkLst>
          <pc:docMk/>
          <pc:sldMk cId="1299763231" sldId="372"/>
        </pc:sldMkLst>
      </pc:sldChg>
      <pc:sldChg chg="add">
        <pc:chgData name="Ingrid Marina Solís" userId="S::i.solisg@udd.cl::53284c4f-a148-4df7-8ebb-f6aa73939ae5" providerId="AD" clId="Web-{6FE32603-50CC-B88B-1A91-144AA780A116}" dt="2025-06-16T21:17:44.010" v="209"/>
        <pc:sldMkLst>
          <pc:docMk/>
          <pc:sldMk cId="893159354" sldId="373"/>
        </pc:sldMkLst>
      </pc:sldChg>
      <pc:sldChg chg="add">
        <pc:chgData name="Ingrid Marina Solís" userId="S::i.solisg@udd.cl::53284c4f-a148-4df7-8ebb-f6aa73939ae5" providerId="AD" clId="Web-{6FE32603-50CC-B88B-1A91-144AA780A116}" dt="2025-06-16T21:17:44.041" v="210"/>
        <pc:sldMkLst>
          <pc:docMk/>
          <pc:sldMk cId="1408067848" sldId="374"/>
        </pc:sldMkLst>
      </pc:sldChg>
      <pc:sldChg chg="add">
        <pc:chgData name="Ingrid Marina Solís" userId="S::i.solisg@udd.cl::53284c4f-a148-4df7-8ebb-f6aa73939ae5" providerId="AD" clId="Web-{6FE32603-50CC-B88B-1A91-144AA780A116}" dt="2025-06-16T21:17:44.057" v="211"/>
        <pc:sldMkLst>
          <pc:docMk/>
          <pc:sldMk cId="2035060606" sldId="375"/>
        </pc:sldMkLst>
      </pc:sldChg>
      <pc:sldChg chg="add">
        <pc:chgData name="Ingrid Marina Solís" userId="S::i.solisg@udd.cl::53284c4f-a148-4df7-8ebb-f6aa73939ae5" providerId="AD" clId="Web-{6FE32603-50CC-B88B-1A91-144AA780A116}" dt="2025-06-16T21:17:44.073" v="212"/>
        <pc:sldMkLst>
          <pc:docMk/>
          <pc:sldMk cId="569033945" sldId="376"/>
        </pc:sldMkLst>
      </pc:sldChg>
    </pc:docChg>
  </pc:docChgLst>
  <pc:docChgLst>
    <pc:chgData name="Ingrid Marina Solís" userId="S::i.solisg@udd.cl::53284c4f-a148-4df7-8ebb-f6aa73939ae5" providerId="AD" clId="Web-{91BFF01C-A943-3903-F7D5-0CC804D99B22}"/>
    <pc:docChg chg="delSld">
      <pc:chgData name="Ingrid Marina Solís" userId="S::i.solisg@udd.cl::53284c4f-a148-4df7-8ebb-f6aa73939ae5" providerId="AD" clId="Web-{91BFF01C-A943-3903-F7D5-0CC804D99B22}" dt="2025-08-19T00:51:49.606" v="0"/>
      <pc:docMkLst>
        <pc:docMk/>
      </pc:docMkLst>
      <pc:sldChg chg="del">
        <pc:chgData name="Ingrid Marina Solís" userId="S::i.solisg@udd.cl::53284c4f-a148-4df7-8ebb-f6aa73939ae5" providerId="AD" clId="Web-{91BFF01C-A943-3903-F7D5-0CC804D99B22}" dt="2025-08-19T00:51:49.606" v="0"/>
        <pc:sldMkLst>
          <pc:docMk/>
          <pc:sldMk cId="565243896" sldId="380"/>
        </pc:sldMkLst>
      </pc:sldChg>
    </pc:docChg>
  </pc:docChgLst>
  <pc:docChgLst>
    <pc:chgData name="Ingrid Marina Solís" userId="S::i.solisg@udd.cl::53284c4f-a148-4df7-8ebb-f6aa73939ae5" providerId="AD" clId="Web-{0790294E-65AB-F07E-262E-E8D5BA5D7195}"/>
    <pc:docChg chg="addSld modSld">
      <pc:chgData name="Ingrid Marina Solís" userId="S::i.solisg@udd.cl::53284c4f-a148-4df7-8ebb-f6aa73939ae5" providerId="AD" clId="Web-{0790294E-65AB-F07E-262E-E8D5BA5D7195}" dt="2025-06-29T02:30:06.981" v="7" actId="20577"/>
      <pc:docMkLst>
        <pc:docMk/>
      </pc:docMkLst>
      <pc:sldChg chg="modSp add">
        <pc:chgData name="Ingrid Marina Solís" userId="S::i.solisg@udd.cl::53284c4f-a148-4df7-8ebb-f6aa73939ae5" providerId="AD" clId="Web-{0790294E-65AB-F07E-262E-E8D5BA5D7195}" dt="2025-06-29T02:30:06.981" v="7" actId="20577"/>
        <pc:sldMkLst>
          <pc:docMk/>
          <pc:sldMk cId="4188425724" sldId="379"/>
        </pc:sldMkLst>
      </pc:sldChg>
    </pc:docChg>
  </pc:docChgLst>
  <pc:docChgLst>
    <pc:chgData name="Ingrid Marina Solís" userId="S::i.solisg@udd.cl::53284c4f-a148-4df7-8ebb-f6aa73939ae5" providerId="AD" clId="Web-{F6649B43-3B1D-E4F5-E0AE-070057AA397C}"/>
    <pc:docChg chg="delSld modSld">
      <pc:chgData name="Ingrid Marina Solís" userId="S::i.solisg@udd.cl::53284c4f-a148-4df7-8ebb-f6aa73939ae5" providerId="AD" clId="Web-{F6649B43-3B1D-E4F5-E0AE-070057AA397C}" dt="2025-06-16T23:36:01.854" v="1175"/>
      <pc:docMkLst>
        <pc:docMk/>
      </pc:docMkLst>
      <pc:sldChg chg="modSp">
        <pc:chgData name="Ingrid Marina Solís" userId="S::i.solisg@udd.cl::53284c4f-a148-4df7-8ebb-f6aa73939ae5" providerId="AD" clId="Web-{F6649B43-3B1D-E4F5-E0AE-070057AA397C}" dt="2025-06-16T23:18:32.158" v="428" actId="20577"/>
        <pc:sldMkLst>
          <pc:docMk/>
          <pc:sldMk cId="0" sldId="274"/>
        </pc:sldMkLst>
      </pc:sldChg>
      <pc:sldChg chg="modSp">
        <pc:chgData name="Ingrid Marina Solís" userId="S::i.solisg@udd.cl::53284c4f-a148-4df7-8ebb-f6aa73939ae5" providerId="AD" clId="Web-{F6649B43-3B1D-E4F5-E0AE-070057AA397C}" dt="2025-06-16T23:18:39.595" v="440" actId="20577"/>
        <pc:sldMkLst>
          <pc:docMk/>
          <pc:sldMk cId="0" sldId="275"/>
        </pc:sldMkLst>
      </pc:sldChg>
      <pc:sldChg chg="modSp">
        <pc:chgData name="Ingrid Marina Solís" userId="S::i.solisg@udd.cl::53284c4f-a148-4df7-8ebb-f6aa73939ae5" providerId="AD" clId="Web-{F6649B43-3B1D-E4F5-E0AE-070057AA397C}" dt="2025-06-16T23:19:07.815" v="459"/>
        <pc:sldMkLst>
          <pc:docMk/>
          <pc:sldMk cId="0" sldId="276"/>
        </pc:sldMkLst>
      </pc:sldChg>
      <pc:sldChg chg="modSp">
        <pc:chgData name="Ingrid Marina Solís" userId="S::i.solisg@udd.cl::53284c4f-a148-4df7-8ebb-f6aa73939ae5" providerId="AD" clId="Web-{F6649B43-3B1D-E4F5-E0AE-070057AA397C}" dt="2025-06-16T23:19:21.019" v="465" actId="1076"/>
        <pc:sldMkLst>
          <pc:docMk/>
          <pc:sldMk cId="0" sldId="277"/>
        </pc:sldMkLst>
      </pc:sldChg>
      <pc:sldChg chg="modSp">
        <pc:chgData name="Ingrid Marina Solís" userId="S::i.solisg@udd.cl::53284c4f-a148-4df7-8ebb-f6aa73939ae5" providerId="AD" clId="Web-{F6649B43-3B1D-E4F5-E0AE-070057AA397C}" dt="2025-06-16T23:19:32.426" v="471" actId="1076"/>
        <pc:sldMkLst>
          <pc:docMk/>
          <pc:sldMk cId="0" sldId="278"/>
        </pc:sldMkLst>
      </pc:sldChg>
      <pc:sldChg chg="modSp">
        <pc:chgData name="Ingrid Marina Solís" userId="S::i.solisg@udd.cl::53284c4f-a148-4df7-8ebb-f6aa73939ae5" providerId="AD" clId="Web-{F6649B43-3B1D-E4F5-E0AE-070057AA397C}" dt="2025-06-16T23:19:59.552" v="513" actId="20577"/>
        <pc:sldMkLst>
          <pc:docMk/>
          <pc:sldMk cId="0" sldId="279"/>
        </pc:sldMkLst>
      </pc:sldChg>
      <pc:sldChg chg="modSp">
        <pc:chgData name="Ingrid Marina Solís" userId="S::i.solisg@udd.cl::53284c4f-a148-4df7-8ebb-f6aa73939ae5" providerId="AD" clId="Web-{F6649B43-3B1D-E4F5-E0AE-070057AA397C}" dt="2025-06-16T23:20:10.036" v="515" actId="20577"/>
        <pc:sldMkLst>
          <pc:docMk/>
          <pc:sldMk cId="0" sldId="280"/>
        </pc:sldMkLst>
      </pc:sldChg>
      <pc:sldChg chg="modSp">
        <pc:chgData name="Ingrid Marina Solís" userId="S::i.solisg@udd.cl::53284c4f-a148-4df7-8ebb-f6aa73939ae5" providerId="AD" clId="Web-{F6649B43-3B1D-E4F5-E0AE-070057AA397C}" dt="2025-06-16T23:20:15.162" v="517" actId="20577"/>
        <pc:sldMkLst>
          <pc:docMk/>
          <pc:sldMk cId="0" sldId="281"/>
        </pc:sldMkLst>
      </pc:sldChg>
      <pc:sldChg chg="modSp">
        <pc:chgData name="Ingrid Marina Solís" userId="S::i.solisg@udd.cl::53284c4f-a148-4df7-8ebb-f6aa73939ae5" providerId="AD" clId="Web-{F6649B43-3B1D-E4F5-E0AE-070057AA397C}" dt="2025-06-16T23:20:19.068" v="519" actId="20577"/>
        <pc:sldMkLst>
          <pc:docMk/>
          <pc:sldMk cId="0" sldId="282"/>
        </pc:sldMkLst>
      </pc:sldChg>
      <pc:sldChg chg="modSp">
        <pc:chgData name="Ingrid Marina Solís" userId="S::i.solisg@udd.cl::53284c4f-a148-4df7-8ebb-f6aa73939ae5" providerId="AD" clId="Web-{F6649B43-3B1D-E4F5-E0AE-070057AA397C}" dt="2025-06-16T23:20:24.349" v="521" actId="20577"/>
        <pc:sldMkLst>
          <pc:docMk/>
          <pc:sldMk cId="0" sldId="283"/>
        </pc:sldMkLst>
      </pc:sldChg>
      <pc:sldChg chg="modSp">
        <pc:chgData name="Ingrid Marina Solís" userId="S::i.solisg@udd.cl::53284c4f-a148-4df7-8ebb-f6aa73939ae5" providerId="AD" clId="Web-{F6649B43-3B1D-E4F5-E0AE-070057AA397C}" dt="2025-06-16T23:20:30.022" v="523" actId="20577"/>
        <pc:sldMkLst>
          <pc:docMk/>
          <pc:sldMk cId="0" sldId="284"/>
        </pc:sldMkLst>
      </pc:sldChg>
      <pc:sldChg chg="modSp">
        <pc:chgData name="Ingrid Marina Solís" userId="S::i.solisg@udd.cl::53284c4f-a148-4df7-8ebb-f6aa73939ae5" providerId="AD" clId="Web-{F6649B43-3B1D-E4F5-E0AE-070057AA397C}" dt="2025-06-16T23:20:45.194" v="525" actId="20577"/>
        <pc:sldMkLst>
          <pc:docMk/>
          <pc:sldMk cId="0" sldId="285"/>
        </pc:sldMkLst>
      </pc:sldChg>
      <pc:sldChg chg="modSp">
        <pc:chgData name="Ingrid Marina Solís" userId="S::i.solisg@udd.cl::53284c4f-a148-4df7-8ebb-f6aa73939ae5" providerId="AD" clId="Web-{F6649B43-3B1D-E4F5-E0AE-070057AA397C}" dt="2025-06-16T23:20:48.772" v="527" actId="20577"/>
        <pc:sldMkLst>
          <pc:docMk/>
          <pc:sldMk cId="0" sldId="286"/>
        </pc:sldMkLst>
      </pc:sldChg>
      <pc:sldChg chg="modSp">
        <pc:chgData name="Ingrid Marina Solís" userId="S::i.solisg@udd.cl::53284c4f-a148-4df7-8ebb-f6aa73939ae5" providerId="AD" clId="Web-{F6649B43-3B1D-E4F5-E0AE-070057AA397C}" dt="2025-06-16T23:20:53.101" v="529" actId="20577"/>
        <pc:sldMkLst>
          <pc:docMk/>
          <pc:sldMk cId="0" sldId="287"/>
        </pc:sldMkLst>
      </pc:sldChg>
      <pc:sldChg chg="modSp">
        <pc:chgData name="Ingrid Marina Solís" userId="S::i.solisg@udd.cl::53284c4f-a148-4df7-8ebb-f6aa73939ae5" providerId="AD" clId="Web-{F6649B43-3B1D-E4F5-E0AE-070057AA397C}" dt="2025-06-16T23:21:09.086" v="531" actId="20577"/>
        <pc:sldMkLst>
          <pc:docMk/>
          <pc:sldMk cId="0" sldId="288"/>
        </pc:sldMkLst>
      </pc:sldChg>
      <pc:sldChg chg="modSp">
        <pc:chgData name="Ingrid Marina Solís" userId="S::i.solisg@udd.cl::53284c4f-a148-4df7-8ebb-f6aa73939ae5" providerId="AD" clId="Web-{F6649B43-3B1D-E4F5-E0AE-070057AA397C}" dt="2025-06-16T23:21:29.274" v="552" actId="20577"/>
        <pc:sldMkLst>
          <pc:docMk/>
          <pc:sldMk cId="0" sldId="289"/>
        </pc:sldMkLst>
      </pc:sldChg>
      <pc:sldChg chg="modSp">
        <pc:chgData name="Ingrid Marina Solís" userId="S::i.solisg@udd.cl::53284c4f-a148-4df7-8ebb-f6aa73939ae5" providerId="AD" clId="Web-{F6649B43-3B1D-E4F5-E0AE-070057AA397C}" dt="2025-06-16T23:22:04.478" v="564" actId="20577"/>
        <pc:sldMkLst>
          <pc:docMk/>
          <pc:sldMk cId="0" sldId="290"/>
        </pc:sldMkLst>
      </pc:sldChg>
      <pc:sldChg chg="modSp">
        <pc:chgData name="Ingrid Marina Solís" userId="S::i.solisg@udd.cl::53284c4f-a148-4df7-8ebb-f6aa73939ae5" providerId="AD" clId="Web-{F6649B43-3B1D-E4F5-E0AE-070057AA397C}" dt="2025-06-16T23:22:18.229" v="577" actId="20577"/>
        <pc:sldMkLst>
          <pc:docMk/>
          <pc:sldMk cId="0" sldId="291"/>
        </pc:sldMkLst>
      </pc:sldChg>
      <pc:sldChg chg="modSp">
        <pc:chgData name="Ingrid Marina Solís" userId="S::i.solisg@udd.cl::53284c4f-a148-4df7-8ebb-f6aa73939ae5" providerId="AD" clId="Web-{F6649B43-3B1D-E4F5-E0AE-070057AA397C}" dt="2025-06-16T23:22:28.745" v="601" actId="20577"/>
        <pc:sldMkLst>
          <pc:docMk/>
          <pc:sldMk cId="0" sldId="292"/>
        </pc:sldMkLst>
      </pc:sldChg>
      <pc:sldChg chg="modSp">
        <pc:chgData name="Ingrid Marina Solís" userId="S::i.solisg@udd.cl::53284c4f-a148-4df7-8ebb-f6aa73939ae5" providerId="AD" clId="Web-{F6649B43-3B1D-E4F5-E0AE-070057AA397C}" dt="2025-06-16T23:22:36.433" v="612" actId="20577"/>
        <pc:sldMkLst>
          <pc:docMk/>
          <pc:sldMk cId="0" sldId="293"/>
        </pc:sldMkLst>
      </pc:sldChg>
      <pc:sldChg chg="delSp modSp">
        <pc:chgData name="Ingrid Marina Solís" userId="S::i.solisg@udd.cl::53284c4f-a148-4df7-8ebb-f6aa73939ae5" providerId="AD" clId="Web-{F6649B43-3B1D-E4F5-E0AE-070057AA397C}" dt="2025-06-16T23:23:04.121" v="622" actId="20577"/>
        <pc:sldMkLst>
          <pc:docMk/>
          <pc:sldMk cId="0" sldId="294"/>
        </pc:sldMkLst>
      </pc:sldChg>
      <pc:sldChg chg="addSp delSp modSp">
        <pc:chgData name="Ingrid Marina Solís" userId="S::i.solisg@udd.cl::53284c4f-a148-4df7-8ebb-f6aa73939ae5" providerId="AD" clId="Web-{F6649B43-3B1D-E4F5-E0AE-070057AA397C}" dt="2025-06-16T23:23:31.669" v="635"/>
        <pc:sldMkLst>
          <pc:docMk/>
          <pc:sldMk cId="0" sldId="295"/>
        </pc:sldMkLst>
      </pc:sldChg>
      <pc:sldChg chg="addSp delSp modSp">
        <pc:chgData name="Ingrid Marina Solís" userId="S::i.solisg@udd.cl::53284c4f-a148-4df7-8ebb-f6aa73939ae5" providerId="AD" clId="Web-{F6649B43-3B1D-E4F5-E0AE-070057AA397C}" dt="2025-06-16T23:24:24.249" v="656"/>
        <pc:sldMkLst>
          <pc:docMk/>
          <pc:sldMk cId="0" sldId="296"/>
        </pc:sldMkLst>
      </pc:sldChg>
      <pc:sldChg chg="delSp modSp">
        <pc:chgData name="Ingrid Marina Solís" userId="S::i.solisg@udd.cl::53284c4f-a148-4df7-8ebb-f6aa73939ae5" providerId="AD" clId="Web-{F6649B43-3B1D-E4F5-E0AE-070057AA397C}" dt="2025-06-16T23:24:39.718" v="669"/>
        <pc:sldMkLst>
          <pc:docMk/>
          <pc:sldMk cId="0" sldId="297"/>
        </pc:sldMkLst>
      </pc:sldChg>
      <pc:sldChg chg="delSp modSp">
        <pc:chgData name="Ingrid Marina Solís" userId="S::i.solisg@udd.cl::53284c4f-a148-4df7-8ebb-f6aa73939ae5" providerId="AD" clId="Web-{F6649B43-3B1D-E4F5-E0AE-070057AA397C}" dt="2025-06-16T23:24:59.094" v="692"/>
        <pc:sldMkLst>
          <pc:docMk/>
          <pc:sldMk cId="0" sldId="298"/>
        </pc:sldMkLst>
      </pc:sldChg>
      <pc:sldChg chg="modSp">
        <pc:chgData name="Ingrid Marina Solís" userId="S::i.solisg@udd.cl::53284c4f-a148-4df7-8ebb-f6aa73939ae5" providerId="AD" clId="Web-{F6649B43-3B1D-E4F5-E0AE-070057AA397C}" dt="2025-06-16T23:25:24.283" v="693" actId="20577"/>
        <pc:sldMkLst>
          <pc:docMk/>
          <pc:sldMk cId="0" sldId="299"/>
        </pc:sldMkLst>
      </pc:sldChg>
      <pc:sldChg chg="modSp">
        <pc:chgData name="Ingrid Marina Solís" userId="S::i.solisg@udd.cl::53284c4f-a148-4df7-8ebb-f6aa73939ae5" providerId="AD" clId="Web-{F6649B43-3B1D-E4F5-E0AE-070057AA397C}" dt="2025-06-16T23:27:19.975" v="830" actId="20577"/>
        <pc:sldMkLst>
          <pc:docMk/>
          <pc:sldMk cId="322941036" sldId="302"/>
        </pc:sldMkLst>
      </pc:sldChg>
      <pc:sldChg chg="modSp">
        <pc:chgData name="Ingrid Marina Solís" userId="S::i.solisg@udd.cl::53284c4f-a148-4df7-8ebb-f6aa73939ae5" providerId="AD" clId="Web-{F6649B43-3B1D-E4F5-E0AE-070057AA397C}" dt="2025-06-16T23:27:33.881" v="832" actId="20577"/>
        <pc:sldMkLst>
          <pc:docMk/>
          <pc:sldMk cId="4262565678" sldId="303"/>
        </pc:sldMkLst>
      </pc:sldChg>
      <pc:sldChg chg="modSp">
        <pc:chgData name="Ingrid Marina Solís" userId="S::i.solisg@udd.cl::53284c4f-a148-4df7-8ebb-f6aa73939ae5" providerId="AD" clId="Web-{F6649B43-3B1D-E4F5-E0AE-070057AA397C}" dt="2025-06-16T23:27:48.304" v="843" actId="20577"/>
        <pc:sldMkLst>
          <pc:docMk/>
          <pc:sldMk cId="2524438834" sldId="304"/>
        </pc:sldMkLst>
      </pc:sldChg>
      <pc:sldChg chg="modSp">
        <pc:chgData name="Ingrid Marina Solís" userId="S::i.solisg@udd.cl::53284c4f-a148-4df7-8ebb-f6aa73939ae5" providerId="AD" clId="Web-{F6649B43-3B1D-E4F5-E0AE-070057AA397C}" dt="2025-06-16T23:28:08.008" v="875" actId="20577"/>
        <pc:sldMkLst>
          <pc:docMk/>
          <pc:sldMk cId="1275527222" sldId="305"/>
        </pc:sldMkLst>
      </pc:sldChg>
      <pc:sldChg chg="modSp">
        <pc:chgData name="Ingrid Marina Solís" userId="S::i.solisg@udd.cl::53284c4f-a148-4df7-8ebb-f6aa73939ae5" providerId="AD" clId="Web-{F6649B43-3B1D-E4F5-E0AE-070057AA397C}" dt="2025-06-16T23:29:00.431" v="879" actId="1076"/>
        <pc:sldMkLst>
          <pc:docMk/>
          <pc:sldMk cId="2940654252" sldId="306"/>
        </pc:sldMkLst>
      </pc:sldChg>
      <pc:sldChg chg="modSp">
        <pc:chgData name="Ingrid Marina Solís" userId="S::i.solisg@udd.cl::53284c4f-a148-4df7-8ebb-f6aa73939ae5" providerId="AD" clId="Web-{F6649B43-3B1D-E4F5-E0AE-070057AA397C}" dt="2025-06-16T23:29:14.323" v="882" actId="1076"/>
        <pc:sldMkLst>
          <pc:docMk/>
          <pc:sldMk cId="1346441458" sldId="307"/>
        </pc:sldMkLst>
      </pc:sldChg>
      <pc:sldChg chg="modSp">
        <pc:chgData name="Ingrid Marina Solís" userId="S::i.solisg@udd.cl::53284c4f-a148-4df7-8ebb-f6aa73939ae5" providerId="AD" clId="Web-{F6649B43-3B1D-E4F5-E0AE-070057AA397C}" dt="2025-06-16T23:29:29.667" v="898" actId="20577"/>
        <pc:sldMkLst>
          <pc:docMk/>
          <pc:sldMk cId="1622125013" sldId="308"/>
        </pc:sldMkLst>
      </pc:sldChg>
      <pc:sldChg chg="delSp modSp">
        <pc:chgData name="Ingrid Marina Solís" userId="S::i.solisg@udd.cl::53284c4f-a148-4df7-8ebb-f6aa73939ae5" providerId="AD" clId="Web-{F6649B43-3B1D-E4F5-E0AE-070057AA397C}" dt="2025-06-16T23:29:59.527" v="923"/>
        <pc:sldMkLst>
          <pc:docMk/>
          <pc:sldMk cId="7290354" sldId="309"/>
        </pc:sldMkLst>
      </pc:sldChg>
      <pc:sldChg chg="modSp">
        <pc:chgData name="Ingrid Marina Solís" userId="S::i.solisg@udd.cl::53284c4f-a148-4df7-8ebb-f6aa73939ae5" providerId="AD" clId="Web-{F6649B43-3B1D-E4F5-E0AE-070057AA397C}" dt="2025-06-16T23:30:41.560" v="970" actId="20577"/>
        <pc:sldMkLst>
          <pc:docMk/>
          <pc:sldMk cId="298979746" sldId="312"/>
        </pc:sldMkLst>
      </pc:sldChg>
      <pc:sldChg chg="modSp">
        <pc:chgData name="Ingrid Marina Solís" userId="S::i.solisg@udd.cl::53284c4f-a148-4df7-8ebb-f6aa73939ae5" providerId="AD" clId="Web-{F6649B43-3B1D-E4F5-E0AE-070057AA397C}" dt="2025-06-16T23:30:55.998" v="971" actId="20577"/>
        <pc:sldMkLst>
          <pc:docMk/>
          <pc:sldMk cId="1335970752" sldId="313"/>
        </pc:sldMkLst>
      </pc:sldChg>
      <pc:sldChg chg="modSp">
        <pc:chgData name="Ingrid Marina Solís" userId="S::i.solisg@udd.cl::53284c4f-a148-4df7-8ebb-f6aa73939ae5" providerId="AD" clId="Web-{F6649B43-3B1D-E4F5-E0AE-070057AA397C}" dt="2025-06-16T23:31:09.546" v="988" actId="20577"/>
        <pc:sldMkLst>
          <pc:docMk/>
          <pc:sldMk cId="4105051364" sldId="314"/>
        </pc:sldMkLst>
      </pc:sldChg>
      <pc:sldChg chg="modSp">
        <pc:chgData name="Ingrid Marina Solís" userId="S::i.solisg@udd.cl::53284c4f-a148-4df7-8ebb-f6aa73939ae5" providerId="AD" clId="Web-{F6649B43-3B1D-E4F5-E0AE-070057AA397C}" dt="2025-06-16T23:31:17.968" v="995" actId="20577"/>
        <pc:sldMkLst>
          <pc:docMk/>
          <pc:sldMk cId="252680038" sldId="315"/>
        </pc:sldMkLst>
      </pc:sldChg>
      <pc:sldChg chg="modSp">
        <pc:chgData name="Ingrid Marina Solís" userId="S::i.solisg@udd.cl::53284c4f-a148-4df7-8ebb-f6aa73939ae5" providerId="AD" clId="Web-{F6649B43-3B1D-E4F5-E0AE-070057AA397C}" dt="2025-06-16T23:31:25.843" v="999" actId="20577"/>
        <pc:sldMkLst>
          <pc:docMk/>
          <pc:sldMk cId="748685452" sldId="316"/>
        </pc:sldMkLst>
      </pc:sldChg>
      <pc:sldChg chg="modSp">
        <pc:chgData name="Ingrid Marina Solís" userId="S::i.solisg@udd.cl::53284c4f-a148-4df7-8ebb-f6aa73939ae5" providerId="AD" clId="Web-{F6649B43-3B1D-E4F5-E0AE-070057AA397C}" dt="2025-06-16T23:31:58.063" v="1021" actId="20577"/>
        <pc:sldMkLst>
          <pc:docMk/>
          <pc:sldMk cId="4211295993" sldId="317"/>
        </pc:sldMkLst>
      </pc:sldChg>
      <pc:sldChg chg="modSp">
        <pc:chgData name="Ingrid Marina Solís" userId="S::i.solisg@udd.cl::53284c4f-a148-4df7-8ebb-f6aa73939ae5" providerId="AD" clId="Web-{F6649B43-3B1D-E4F5-E0AE-070057AA397C}" dt="2025-06-16T23:32:12.845" v="1029" actId="20577"/>
        <pc:sldMkLst>
          <pc:docMk/>
          <pc:sldMk cId="2236586600" sldId="318"/>
        </pc:sldMkLst>
      </pc:sldChg>
      <pc:sldChg chg="delSp">
        <pc:chgData name="Ingrid Marina Solís" userId="S::i.solisg@udd.cl::53284c4f-a148-4df7-8ebb-f6aa73939ae5" providerId="AD" clId="Web-{F6649B43-3B1D-E4F5-E0AE-070057AA397C}" dt="2025-06-16T23:32:36.612" v="1030"/>
        <pc:sldMkLst>
          <pc:docMk/>
          <pc:sldMk cId="795847968" sldId="319"/>
        </pc:sldMkLst>
      </pc:sldChg>
      <pc:sldChg chg="del">
        <pc:chgData name="Ingrid Marina Solís" userId="S::i.solisg@udd.cl::53284c4f-a148-4df7-8ebb-f6aa73939ae5" providerId="AD" clId="Web-{F6649B43-3B1D-E4F5-E0AE-070057AA397C}" dt="2025-06-16T23:32:48.346" v="1031"/>
        <pc:sldMkLst>
          <pc:docMk/>
          <pc:sldMk cId="2683857838" sldId="320"/>
        </pc:sldMkLst>
      </pc:sldChg>
      <pc:sldChg chg="delSp modSp">
        <pc:chgData name="Ingrid Marina Solís" userId="S::i.solisg@udd.cl::53284c4f-a148-4df7-8ebb-f6aa73939ae5" providerId="AD" clId="Web-{F6649B43-3B1D-E4F5-E0AE-070057AA397C}" dt="2025-06-16T23:33:01.144" v="1033"/>
        <pc:sldMkLst>
          <pc:docMk/>
          <pc:sldMk cId="878266157" sldId="322"/>
        </pc:sldMkLst>
      </pc:sldChg>
      <pc:sldChg chg="modSp">
        <pc:chgData name="Ingrid Marina Solís" userId="S::i.solisg@udd.cl::53284c4f-a148-4df7-8ebb-f6aa73939ae5" providerId="AD" clId="Web-{F6649B43-3B1D-E4F5-E0AE-070057AA397C}" dt="2025-06-16T23:33:19.348" v="1068" actId="20577"/>
        <pc:sldMkLst>
          <pc:docMk/>
          <pc:sldMk cId="4005202744" sldId="323"/>
        </pc:sldMkLst>
      </pc:sldChg>
      <pc:sldChg chg="del">
        <pc:chgData name="Ingrid Marina Solís" userId="S::i.solisg@udd.cl::53284c4f-a148-4df7-8ebb-f6aa73939ae5" providerId="AD" clId="Web-{F6649B43-3B1D-E4F5-E0AE-070057AA397C}" dt="2025-06-16T23:33:26.176" v="1069"/>
        <pc:sldMkLst>
          <pc:docMk/>
          <pc:sldMk cId="3751226629" sldId="324"/>
        </pc:sldMkLst>
      </pc:sldChg>
      <pc:sldChg chg="modSp">
        <pc:chgData name="Ingrid Marina Solís" userId="S::i.solisg@udd.cl::53284c4f-a148-4df7-8ebb-f6aa73939ae5" providerId="AD" clId="Web-{F6649B43-3B1D-E4F5-E0AE-070057AA397C}" dt="2025-06-16T23:33:40.005" v="1076" actId="20577"/>
        <pc:sldMkLst>
          <pc:docMk/>
          <pc:sldMk cId="4228083073" sldId="328"/>
        </pc:sldMkLst>
      </pc:sldChg>
      <pc:sldChg chg="delSp modSp">
        <pc:chgData name="Ingrid Marina Solís" userId="S::i.solisg@udd.cl::53284c4f-a148-4df7-8ebb-f6aa73939ae5" providerId="AD" clId="Web-{F6649B43-3B1D-E4F5-E0AE-070057AA397C}" dt="2025-06-16T23:33:47.395" v="1077" actId="20577"/>
        <pc:sldMkLst>
          <pc:docMk/>
          <pc:sldMk cId="1075439183" sldId="329"/>
        </pc:sldMkLst>
      </pc:sldChg>
      <pc:sldChg chg="addSp delSp modSp">
        <pc:chgData name="Ingrid Marina Solís" userId="S::i.solisg@udd.cl::53284c4f-a148-4df7-8ebb-f6aa73939ae5" providerId="AD" clId="Web-{F6649B43-3B1D-E4F5-E0AE-070057AA397C}" dt="2025-06-16T23:33:55.224" v="1085" actId="20577"/>
        <pc:sldMkLst>
          <pc:docMk/>
          <pc:sldMk cId="4046610826" sldId="330"/>
        </pc:sldMkLst>
      </pc:sldChg>
      <pc:sldChg chg="delSp">
        <pc:chgData name="Ingrid Marina Solís" userId="S::i.solisg@udd.cl::53284c4f-a148-4df7-8ebb-f6aa73939ae5" providerId="AD" clId="Web-{F6649B43-3B1D-E4F5-E0AE-070057AA397C}" dt="2025-06-16T22:58:21.471" v="79"/>
        <pc:sldMkLst>
          <pc:docMk/>
          <pc:sldMk cId="3125730667" sldId="332"/>
        </pc:sldMkLst>
      </pc:sldChg>
      <pc:sldChg chg="modSp">
        <pc:chgData name="Ingrid Marina Solís" userId="S::i.solisg@udd.cl::53284c4f-a148-4df7-8ebb-f6aa73939ae5" providerId="AD" clId="Web-{F6649B43-3B1D-E4F5-E0AE-070057AA397C}" dt="2025-06-16T23:34:08.021" v="1097" actId="20577"/>
        <pc:sldMkLst>
          <pc:docMk/>
          <pc:sldMk cId="1145959002" sldId="333"/>
        </pc:sldMkLst>
      </pc:sldChg>
      <pc:sldChg chg="modSp">
        <pc:chgData name="Ingrid Marina Solís" userId="S::i.solisg@udd.cl::53284c4f-a148-4df7-8ebb-f6aa73939ae5" providerId="AD" clId="Web-{F6649B43-3B1D-E4F5-E0AE-070057AA397C}" dt="2025-06-16T23:34:20.944" v="1111" actId="20577"/>
        <pc:sldMkLst>
          <pc:docMk/>
          <pc:sldMk cId="134393930" sldId="334"/>
        </pc:sldMkLst>
      </pc:sldChg>
      <pc:sldChg chg="del">
        <pc:chgData name="Ingrid Marina Solís" userId="S::i.solisg@udd.cl::53284c4f-a148-4df7-8ebb-f6aa73939ae5" providerId="AD" clId="Web-{F6649B43-3B1D-E4F5-E0AE-070057AA397C}" dt="2025-06-16T23:34:27.835" v="1112"/>
        <pc:sldMkLst>
          <pc:docMk/>
          <pc:sldMk cId="3352766854" sldId="335"/>
        </pc:sldMkLst>
      </pc:sldChg>
      <pc:sldChg chg="modSp">
        <pc:chgData name="Ingrid Marina Solís" userId="S::i.solisg@udd.cl::53284c4f-a148-4df7-8ebb-f6aa73939ae5" providerId="AD" clId="Web-{F6649B43-3B1D-E4F5-E0AE-070057AA397C}" dt="2025-06-16T23:34:55.461" v="1132" actId="20577"/>
        <pc:sldMkLst>
          <pc:docMk/>
          <pc:sldMk cId="3242266155" sldId="343"/>
        </pc:sldMkLst>
      </pc:sldChg>
      <pc:sldChg chg="modSp">
        <pc:chgData name="Ingrid Marina Solís" userId="S::i.solisg@udd.cl::53284c4f-a148-4df7-8ebb-f6aa73939ae5" providerId="AD" clId="Web-{F6649B43-3B1D-E4F5-E0AE-070057AA397C}" dt="2025-06-16T23:35:06.664" v="1147" actId="20577"/>
        <pc:sldMkLst>
          <pc:docMk/>
          <pc:sldMk cId="2808427738" sldId="344"/>
        </pc:sldMkLst>
      </pc:sldChg>
      <pc:sldChg chg="modSp">
        <pc:chgData name="Ingrid Marina Solís" userId="S::i.solisg@udd.cl::53284c4f-a148-4df7-8ebb-f6aa73939ae5" providerId="AD" clId="Web-{F6649B43-3B1D-E4F5-E0AE-070057AA397C}" dt="2025-06-16T23:35:26.524" v="1160" actId="20577"/>
        <pc:sldMkLst>
          <pc:docMk/>
          <pc:sldMk cId="3691473698" sldId="345"/>
        </pc:sldMkLst>
      </pc:sldChg>
      <pc:sldChg chg="delSp modSp">
        <pc:chgData name="Ingrid Marina Solís" userId="S::i.solisg@udd.cl::53284c4f-a148-4df7-8ebb-f6aa73939ae5" providerId="AD" clId="Web-{F6649B43-3B1D-E4F5-E0AE-070057AA397C}" dt="2025-06-16T23:36:01.854" v="1175"/>
        <pc:sldMkLst>
          <pc:docMk/>
          <pc:sldMk cId="4291017984" sldId="346"/>
        </pc:sldMkLst>
      </pc:sldChg>
      <pc:sldChg chg="modSp">
        <pc:chgData name="Ingrid Marina Solís" userId="S::i.solisg@udd.cl::53284c4f-a148-4df7-8ebb-f6aa73939ae5" providerId="AD" clId="Web-{F6649B43-3B1D-E4F5-E0AE-070057AA397C}" dt="2025-06-16T23:25:36.689" v="706" actId="20577"/>
        <pc:sldMkLst>
          <pc:docMk/>
          <pc:sldMk cId="3440294705" sldId="355"/>
        </pc:sldMkLst>
      </pc:sldChg>
      <pc:sldChg chg="delSp modSp">
        <pc:chgData name="Ingrid Marina Solís" userId="S::i.solisg@udd.cl::53284c4f-a148-4df7-8ebb-f6aa73939ae5" providerId="AD" clId="Web-{F6649B43-3B1D-E4F5-E0AE-070057AA397C}" dt="2025-06-16T23:25:51.768" v="720"/>
        <pc:sldMkLst>
          <pc:docMk/>
          <pc:sldMk cId="1825049686" sldId="356"/>
        </pc:sldMkLst>
      </pc:sldChg>
      <pc:sldChg chg="delSp modSp">
        <pc:chgData name="Ingrid Marina Solís" userId="S::i.solisg@udd.cl::53284c4f-a148-4df7-8ebb-f6aa73939ae5" providerId="AD" clId="Web-{F6649B43-3B1D-E4F5-E0AE-070057AA397C}" dt="2025-06-16T23:26:06.519" v="740"/>
        <pc:sldMkLst>
          <pc:docMk/>
          <pc:sldMk cId="3913558013" sldId="357"/>
        </pc:sldMkLst>
      </pc:sldChg>
      <pc:sldChg chg="modSp">
        <pc:chgData name="Ingrid Marina Solís" userId="S::i.solisg@udd.cl::53284c4f-a148-4df7-8ebb-f6aa73939ae5" providerId="AD" clId="Web-{F6649B43-3B1D-E4F5-E0AE-070057AA397C}" dt="2025-06-16T23:26:21.222" v="763" actId="20577"/>
        <pc:sldMkLst>
          <pc:docMk/>
          <pc:sldMk cId="1751726637" sldId="358"/>
        </pc:sldMkLst>
      </pc:sldChg>
      <pc:sldChg chg="delSp modSp">
        <pc:chgData name="Ingrid Marina Solís" userId="S::i.solisg@udd.cl::53284c4f-a148-4df7-8ebb-f6aa73939ae5" providerId="AD" clId="Web-{F6649B43-3B1D-E4F5-E0AE-070057AA397C}" dt="2025-06-16T23:26:37.926" v="793"/>
        <pc:sldMkLst>
          <pc:docMk/>
          <pc:sldMk cId="2840946127" sldId="359"/>
        </pc:sldMkLst>
      </pc:sldChg>
      <pc:sldChg chg="modSp">
        <pc:chgData name="Ingrid Marina Solís" userId="S::i.solisg@udd.cl::53284c4f-a148-4df7-8ebb-f6aa73939ae5" providerId="AD" clId="Web-{F6649B43-3B1D-E4F5-E0AE-070057AA397C}" dt="2025-06-16T23:26:58.521" v="813" actId="20577"/>
        <pc:sldMkLst>
          <pc:docMk/>
          <pc:sldMk cId="1735378540" sldId="360"/>
        </pc:sldMkLst>
      </pc:sldChg>
      <pc:sldChg chg="delSp modSp">
        <pc:chgData name="Ingrid Marina Solís" userId="S::i.solisg@udd.cl::53284c4f-a148-4df7-8ebb-f6aa73939ae5" providerId="AD" clId="Web-{F6649B43-3B1D-E4F5-E0AE-070057AA397C}" dt="2025-06-16T23:01:55.963" v="84" actId="1076"/>
        <pc:sldMkLst>
          <pc:docMk/>
          <pc:sldMk cId="3817375258" sldId="362"/>
        </pc:sldMkLst>
      </pc:sldChg>
      <pc:sldChg chg="modSp">
        <pc:chgData name="Ingrid Marina Solís" userId="S::i.solisg@udd.cl::53284c4f-a148-4df7-8ebb-f6aa73939ae5" providerId="AD" clId="Web-{F6649B43-3B1D-E4F5-E0AE-070057AA397C}" dt="2025-06-16T23:04:00.312" v="119" actId="20577"/>
        <pc:sldMkLst>
          <pc:docMk/>
          <pc:sldMk cId="2847664637" sldId="364"/>
        </pc:sldMkLst>
      </pc:sldChg>
      <pc:sldChg chg="modSp">
        <pc:chgData name="Ingrid Marina Solís" userId="S::i.solisg@udd.cl::53284c4f-a148-4df7-8ebb-f6aa73939ae5" providerId="AD" clId="Web-{F6649B43-3B1D-E4F5-E0AE-070057AA397C}" dt="2025-06-16T23:04:15.266" v="144" actId="20577"/>
        <pc:sldMkLst>
          <pc:docMk/>
          <pc:sldMk cId="1046634553" sldId="365"/>
        </pc:sldMkLst>
      </pc:sldChg>
      <pc:sldChg chg="modSp">
        <pc:chgData name="Ingrid Marina Solís" userId="S::i.solisg@udd.cl::53284c4f-a148-4df7-8ebb-f6aa73939ae5" providerId="AD" clId="Web-{F6649B43-3B1D-E4F5-E0AE-070057AA397C}" dt="2025-06-16T23:05:58.770" v="182" actId="20577"/>
        <pc:sldMkLst>
          <pc:docMk/>
          <pc:sldMk cId="974880995" sldId="366"/>
        </pc:sldMkLst>
      </pc:sldChg>
      <pc:sldChg chg="modSp">
        <pc:chgData name="Ingrid Marina Solís" userId="S::i.solisg@udd.cl::53284c4f-a148-4df7-8ebb-f6aa73939ae5" providerId="AD" clId="Web-{F6649B43-3B1D-E4F5-E0AE-070057AA397C}" dt="2025-06-16T23:07:24.851" v="205" actId="14100"/>
        <pc:sldMkLst>
          <pc:docMk/>
          <pc:sldMk cId="159131165" sldId="367"/>
        </pc:sldMkLst>
      </pc:sldChg>
      <pc:sldChg chg="modSp">
        <pc:chgData name="Ingrid Marina Solís" userId="S::i.solisg@udd.cl::53284c4f-a148-4df7-8ebb-f6aa73939ae5" providerId="AD" clId="Web-{F6649B43-3B1D-E4F5-E0AE-070057AA397C}" dt="2025-06-16T23:08:13.306" v="248" actId="20577"/>
        <pc:sldMkLst>
          <pc:docMk/>
          <pc:sldMk cId="2865690497" sldId="368"/>
        </pc:sldMkLst>
      </pc:sldChg>
      <pc:sldChg chg="modSp">
        <pc:chgData name="Ingrid Marina Solís" userId="S::i.solisg@udd.cl::53284c4f-a148-4df7-8ebb-f6aa73939ae5" providerId="AD" clId="Web-{F6649B43-3B1D-E4F5-E0AE-070057AA397C}" dt="2025-06-16T23:12:41.363" v="287" actId="20577"/>
        <pc:sldMkLst>
          <pc:docMk/>
          <pc:sldMk cId="3796571451" sldId="369"/>
        </pc:sldMkLst>
      </pc:sldChg>
      <pc:sldChg chg="modSp">
        <pc:chgData name="Ingrid Marina Solís" userId="S::i.solisg@udd.cl::53284c4f-a148-4df7-8ebb-f6aa73939ae5" providerId="AD" clId="Web-{F6649B43-3B1D-E4F5-E0AE-070057AA397C}" dt="2025-06-16T23:13:07.692" v="297" actId="20577"/>
        <pc:sldMkLst>
          <pc:docMk/>
          <pc:sldMk cId="4024926412" sldId="370"/>
        </pc:sldMkLst>
      </pc:sldChg>
      <pc:sldChg chg="modSp">
        <pc:chgData name="Ingrid Marina Solís" userId="S::i.solisg@udd.cl::53284c4f-a148-4df7-8ebb-f6aa73939ae5" providerId="AD" clId="Web-{F6649B43-3B1D-E4F5-E0AE-070057AA397C}" dt="2025-06-16T23:13:21.380" v="299" actId="20577"/>
        <pc:sldMkLst>
          <pc:docMk/>
          <pc:sldMk cId="581026512" sldId="371"/>
        </pc:sldMkLst>
      </pc:sldChg>
      <pc:sldChg chg="modSp">
        <pc:chgData name="Ingrid Marina Solís" userId="S::i.solisg@udd.cl::53284c4f-a148-4df7-8ebb-f6aa73939ae5" providerId="AD" clId="Web-{F6649B43-3B1D-E4F5-E0AE-070057AA397C}" dt="2025-06-16T23:13:51.069" v="310" actId="20577"/>
        <pc:sldMkLst>
          <pc:docMk/>
          <pc:sldMk cId="1299763231" sldId="372"/>
        </pc:sldMkLst>
      </pc:sldChg>
      <pc:sldChg chg="modSp">
        <pc:chgData name="Ingrid Marina Solís" userId="S::i.solisg@udd.cl::53284c4f-a148-4df7-8ebb-f6aa73939ae5" providerId="AD" clId="Web-{F6649B43-3B1D-E4F5-E0AE-070057AA397C}" dt="2025-06-16T23:14:29.398" v="326" actId="20577"/>
        <pc:sldMkLst>
          <pc:docMk/>
          <pc:sldMk cId="893159354" sldId="373"/>
        </pc:sldMkLst>
      </pc:sldChg>
      <pc:sldChg chg="modSp">
        <pc:chgData name="Ingrid Marina Solís" userId="S::i.solisg@udd.cl::53284c4f-a148-4df7-8ebb-f6aa73939ae5" providerId="AD" clId="Web-{F6649B43-3B1D-E4F5-E0AE-070057AA397C}" dt="2025-06-16T23:17:30.952" v="340" actId="20577"/>
        <pc:sldMkLst>
          <pc:docMk/>
          <pc:sldMk cId="1408067848" sldId="374"/>
        </pc:sldMkLst>
      </pc:sldChg>
      <pc:sldChg chg="modSp">
        <pc:chgData name="Ingrid Marina Solís" userId="S::i.solisg@udd.cl::53284c4f-a148-4df7-8ebb-f6aa73939ae5" providerId="AD" clId="Web-{F6649B43-3B1D-E4F5-E0AE-070057AA397C}" dt="2025-06-16T23:17:59.188" v="371" actId="20577"/>
        <pc:sldMkLst>
          <pc:docMk/>
          <pc:sldMk cId="2035060606" sldId="375"/>
        </pc:sldMkLst>
      </pc:sldChg>
      <pc:sldChg chg="modSp">
        <pc:chgData name="Ingrid Marina Solís" userId="S::i.solisg@udd.cl::53284c4f-a148-4df7-8ebb-f6aa73939ae5" providerId="AD" clId="Web-{F6649B43-3B1D-E4F5-E0AE-070057AA397C}" dt="2025-06-16T23:18:13.094" v="397" actId="20577"/>
        <pc:sldMkLst>
          <pc:docMk/>
          <pc:sldMk cId="569033945" sldId="376"/>
        </pc:sldMkLst>
      </pc:sldChg>
    </pc:docChg>
  </pc:docChgLst>
  <pc:docChgLst>
    <pc:chgData name="Ingrid Marina Solís" userId="S::i.solisg@udd.cl::53284c4f-a148-4df7-8ebb-f6aa73939ae5" providerId="AD" clId="Web-{F0BD1694-4A9B-D412-CF51-3684D25C6F93}"/>
    <pc:docChg chg="addSld delSld modSld">
      <pc:chgData name="Ingrid Marina Solís" userId="S::i.solisg@udd.cl::53284c4f-a148-4df7-8ebb-f6aa73939ae5" providerId="AD" clId="Web-{F0BD1694-4A9B-D412-CF51-3684D25C6F93}" dt="2025-06-16T22:56:22.902" v="1669"/>
      <pc:docMkLst>
        <pc:docMk/>
      </pc:docMkLst>
      <pc:sldChg chg="del">
        <pc:chgData name="Ingrid Marina Solís" userId="S::i.solisg@udd.cl::53284c4f-a148-4df7-8ebb-f6aa73939ae5" providerId="AD" clId="Web-{F0BD1694-4A9B-D412-CF51-3684D25C6F93}" dt="2025-06-16T22:13:09.494" v="767"/>
        <pc:sldMkLst>
          <pc:docMk/>
          <pc:sldMk cId="0" sldId="257"/>
        </pc:sldMkLst>
      </pc:sldChg>
      <pc:sldChg chg="del">
        <pc:chgData name="Ingrid Marina Solís" userId="S::i.solisg@udd.cl::53284c4f-a148-4df7-8ebb-f6aa73939ae5" providerId="AD" clId="Web-{F0BD1694-4A9B-D412-CF51-3684D25C6F93}" dt="2025-06-16T22:13:09.447" v="766"/>
        <pc:sldMkLst>
          <pc:docMk/>
          <pc:sldMk cId="0" sldId="258"/>
        </pc:sldMkLst>
      </pc:sldChg>
      <pc:sldChg chg="del">
        <pc:chgData name="Ingrid Marina Solís" userId="S::i.solisg@udd.cl::53284c4f-a148-4df7-8ebb-f6aa73939ae5" providerId="AD" clId="Web-{F0BD1694-4A9B-D412-CF51-3684D25C6F93}" dt="2025-06-16T22:13:09.447" v="765"/>
        <pc:sldMkLst>
          <pc:docMk/>
          <pc:sldMk cId="0" sldId="259"/>
        </pc:sldMkLst>
      </pc:sldChg>
      <pc:sldChg chg="del">
        <pc:chgData name="Ingrid Marina Solís" userId="S::i.solisg@udd.cl::53284c4f-a148-4df7-8ebb-f6aa73939ae5" providerId="AD" clId="Web-{F0BD1694-4A9B-D412-CF51-3684D25C6F93}" dt="2025-06-16T22:13:09.259" v="764"/>
        <pc:sldMkLst>
          <pc:docMk/>
          <pc:sldMk cId="0" sldId="260"/>
        </pc:sldMkLst>
      </pc:sldChg>
      <pc:sldChg chg="del">
        <pc:chgData name="Ingrid Marina Solís" userId="S::i.solisg@udd.cl::53284c4f-a148-4df7-8ebb-f6aa73939ae5" providerId="AD" clId="Web-{F0BD1694-4A9B-D412-CF51-3684D25C6F93}" dt="2025-06-16T22:13:09.259" v="763"/>
        <pc:sldMkLst>
          <pc:docMk/>
          <pc:sldMk cId="0" sldId="261"/>
        </pc:sldMkLst>
      </pc:sldChg>
      <pc:sldChg chg="del">
        <pc:chgData name="Ingrid Marina Solís" userId="S::i.solisg@udd.cl::53284c4f-a148-4df7-8ebb-f6aa73939ae5" providerId="AD" clId="Web-{F0BD1694-4A9B-D412-CF51-3684D25C6F93}" dt="2025-06-16T22:13:09.259" v="762"/>
        <pc:sldMkLst>
          <pc:docMk/>
          <pc:sldMk cId="0" sldId="262"/>
        </pc:sldMkLst>
      </pc:sldChg>
      <pc:sldChg chg="del">
        <pc:chgData name="Ingrid Marina Solís" userId="S::i.solisg@udd.cl::53284c4f-a148-4df7-8ebb-f6aa73939ae5" providerId="AD" clId="Web-{F0BD1694-4A9B-D412-CF51-3684D25C6F93}" dt="2025-06-16T22:13:09.259" v="760"/>
        <pc:sldMkLst>
          <pc:docMk/>
          <pc:sldMk cId="0" sldId="263"/>
        </pc:sldMkLst>
      </pc:sldChg>
      <pc:sldChg chg="del">
        <pc:chgData name="Ingrid Marina Solís" userId="S::i.solisg@udd.cl::53284c4f-a148-4df7-8ebb-f6aa73939ae5" providerId="AD" clId="Web-{F0BD1694-4A9B-D412-CF51-3684D25C6F93}" dt="2025-06-16T22:13:09.259" v="761"/>
        <pc:sldMkLst>
          <pc:docMk/>
          <pc:sldMk cId="0" sldId="264"/>
        </pc:sldMkLst>
      </pc:sldChg>
      <pc:sldChg chg="del">
        <pc:chgData name="Ingrid Marina Solís" userId="S::i.solisg@udd.cl::53284c4f-a148-4df7-8ebb-f6aa73939ae5" providerId="AD" clId="Web-{F0BD1694-4A9B-D412-CF51-3684D25C6F93}" dt="2025-06-16T22:13:09.025" v="759"/>
        <pc:sldMkLst>
          <pc:docMk/>
          <pc:sldMk cId="0" sldId="265"/>
        </pc:sldMkLst>
      </pc:sldChg>
      <pc:sldChg chg="del">
        <pc:chgData name="Ingrid Marina Solís" userId="S::i.solisg@udd.cl::53284c4f-a148-4df7-8ebb-f6aa73939ae5" providerId="AD" clId="Web-{F0BD1694-4A9B-D412-CF51-3684D25C6F93}" dt="2025-06-16T22:13:16.744" v="768"/>
        <pc:sldMkLst>
          <pc:docMk/>
          <pc:sldMk cId="0" sldId="266"/>
        </pc:sldMkLst>
      </pc:sldChg>
      <pc:sldChg chg="modSp">
        <pc:chgData name="Ingrid Marina Solís" userId="S::i.solisg@udd.cl::53284c4f-a148-4df7-8ebb-f6aa73939ae5" providerId="AD" clId="Web-{F0BD1694-4A9B-D412-CF51-3684D25C6F93}" dt="2025-06-16T22:13:40.807" v="772" actId="20577"/>
        <pc:sldMkLst>
          <pc:docMk/>
          <pc:sldMk cId="0" sldId="267"/>
        </pc:sldMkLst>
      </pc:sldChg>
      <pc:sldChg chg="del">
        <pc:chgData name="Ingrid Marina Solís" userId="S::i.solisg@udd.cl::53284c4f-a148-4df7-8ebb-f6aa73939ae5" providerId="AD" clId="Web-{F0BD1694-4A9B-D412-CF51-3684D25C6F93}" dt="2025-06-16T22:20:53.558" v="979"/>
        <pc:sldMkLst>
          <pc:docMk/>
          <pc:sldMk cId="0" sldId="268"/>
        </pc:sldMkLst>
      </pc:sldChg>
      <pc:sldChg chg="del">
        <pc:chgData name="Ingrid Marina Solís" userId="S::i.solisg@udd.cl::53284c4f-a148-4df7-8ebb-f6aa73939ae5" providerId="AD" clId="Web-{F0BD1694-4A9B-D412-CF51-3684D25C6F93}" dt="2025-06-16T22:20:53.558" v="978"/>
        <pc:sldMkLst>
          <pc:docMk/>
          <pc:sldMk cId="0" sldId="269"/>
        </pc:sldMkLst>
      </pc:sldChg>
      <pc:sldChg chg="del">
        <pc:chgData name="Ingrid Marina Solís" userId="S::i.solisg@udd.cl::53284c4f-a148-4df7-8ebb-f6aa73939ae5" providerId="AD" clId="Web-{F0BD1694-4A9B-D412-CF51-3684D25C6F93}" dt="2025-06-16T22:20:53.542" v="977"/>
        <pc:sldMkLst>
          <pc:docMk/>
          <pc:sldMk cId="0" sldId="270"/>
        </pc:sldMkLst>
      </pc:sldChg>
      <pc:sldChg chg="del">
        <pc:chgData name="Ingrid Marina Solís" userId="S::i.solisg@udd.cl::53284c4f-a148-4df7-8ebb-f6aa73939ae5" providerId="AD" clId="Web-{F0BD1694-4A9B-D412-CF51-3684D25C6F93}" dt="2025-06-16T22:20:53.542" v="976"/>
        <pc:sldMkLst>
          <pc:docMk/>
          <pc:sldMk cId="1701202891" sldId="272"/>
        </pc:sldMkLst>
      </pc:sldChg>
      <pc:sldChg chg="del">
        <pc:chgData name="Ingrid Marina Solís" userId="S::i.solisg@udd.cl::53284c4f-a148-4df7-8ebb-f6aa73939ae5" providerId="AD" clId="Web-{F0BD1694-4A9B-D412-CF51-3684D25C6F93}" dt="2025-06-16T22:13:09.025" v="758"/>
        <pc:sldMkLst>
          <pc:docMk/>
          <pc:sldMk cId="320745560" sldId="273"/>
        </pc:sldMkLst>
      </pc:sldChg>
      <pc:sldChg chg="addSp delSp modSp">
        <pc:chgData name="Ingrid Marina Solís" userId="S::i.solisg@udd.cl::53284c4f-a148-4df7-8ebb-f6aa73939ae5" providerId="AD" clId="Web-{F0BD1694-4A9B-D412-CF51-3684D25C6F93}" dt="2025-06-16T22:07:30.340" v="656" actId="20577"/>
        <pc:sldMkLst>
          <pc:docMk/>
          <pc:sldMk cId="0" sldId="274"/>
        </pc:sldMkLst>
      </pc:sldChg>
      <pc:sldChg chg="addSp delSp modSp">
        <pc:chgData name="Ingrid Marina Solís" userId="S::i.solisg@udd.cl::53284c4f-a148-4df7-8ebb-f6aa73939ae5" providerId="AD" clId="Web-{F0BD1694-4A9B-D412-CF51-3684D25C6F93}" dt="2025-06-16T22:07:41.044" v="659" actId="14100"/>
        <pc:sldMkLst>
          <pc:docMk/>
          <pc:sldMk cId="0" sldId="275"/>
        </pc:sldMkLst>
      </pc:sldChg>
      <pc:sldChg chg="addSp delSp modSp">
        <pc:chgData name="Ingrid Marina Solís" userId="S::i.solisg@udd.cl::53284c4f-a148-4df7-8ebb-f6aa73939ae5" providerId="AD" clId="Web-{F0BD1694-4A9B-D412-CF51-3684D25C6F93}" dt="2025-06-16T22:07:50.794" v="661" actId="1076"/>
        <pc:sldMkLst>
          <pc:docMk/>
          <pc:sldMk cId="0" sldId="276"/>
        </pc:sldMkLst>
      </pc:sldChg>
      <pc:sldChg chg="addSp delSp modSp">
        <pc:chgData name="Ingrid Marina Solís" userId="S::i.solisg@udd.cl::53284c4f-a148-4df7-8ebb-f6aa73939ae5" providerId="AD" clId="Web-{F0BD1694-4A9B-D412-CF51-3684D25C6F93}" dt="2025-06-16T22:08:14.905" v="672" actId="14100"/>
        <pc:sldMkLst>
          <pc:docMk/>
          <pc:sldMk cId="0" sldId="277"/>
        </pc:sldMkLst>
      </pc:sldChg>
      <pc:sldChg chg="addSp delSp modSp">
        <pc:chgData name="Ingrid Marina Solís" userId="S::i.solisg@udd.cl::53284c4f-a148-4df7-8ebb-f6aa73939ae5" providerId="AD" clId="Web-{F0BD1694-4A9B-D412-CF51-3684D25C6F93}" dt="2025-06-16T22:08:24.921" v="674" actId="1076"/>
        <pc:sldMkLst>
          <pc:docMk/>
          <pc:sldMk cId="0" sldId="278"/>
        </pc:sldMkLst>
      </pc:sldChg>
      <pc:sldChg chg="addSp delSp modSp">
        <pc:chgData name="Ingrid Marina Solís" userId="S::i.solisg@udd.cl::53284c4f-a148-4df7-8ebb-f6aa73939ae5" providerId="AD" clId="Web-{F0BD1694-4A9B-D412-CF51-3684D25C6F93}" dt="2025-06-16T22:08:33.155" v="676" actId="1076"/>
        <pc:sldMkLst>
          <pc:docMk/>
          <pc:sldMk cId="0" sldId="279"/>
        </pc:sldMkLst>
      </pc:sldChg>
      <pc:sldChg chg="addSp delSp modSp">
        <pc:chgData name="Ingrid Marina Solís" userId="S::i.solisg@udd.cl::53284c4f-a148-4df7-8ebb-f6aa73939ae5" providerId="AD" clId="Web-{F0BD1694-4A9B-D412-CF51-3684D25C6F93}" dt="2025-06-16T22:08:39.843" v="678" actId="1076"/>
        <pc:sldMkLst>
          <pc:docMk/>
          <pc:sldMk cId="0" sldId="280"/>
        </pc:sldMkLst>
      </pc:sldChg>
      <pc:sldChg chg="addSp delSp modSp">
        <pc:chgData name="Ingrid Marina Solís" userId="S::i.solisg@udd.cl::53284c4f-a148-4df7-8ebb-f6aa73939ae5" providerId="AD" clId="Web-{F0BD1694-4A9B-D412-CF51-3684D25C6F93}" dt="2025-06-16T22:08:52.172" v="680" actId="1076"/>
        <pc:sldMkLst>
          <pc:docMk/>
          <pc:sldMk cId="0" sldId="281"/>
        </pc:sldMkLst>
      </pc:sldChg>
      <pc:sldChg chg="addSp delSp modSp">
        <pc:chgData name="Ingrid Marina Solís" userId="S::i.solisg@udd.cl::53284c4f-a148-4df7-8ebb-f6aa73939ae5" providerId="AD" clId="Web-{F0BD1694-4A9B-D412-CF51-3684D25C6F93}" dt="2025-06-16T22:08:57.234" v="682" actId="1076"/>
        <pc:sldMkLst>
          <pc:docMk/>
          <pc:sldMk cId="0" sldId="282"/>
        </pc:sldMkLst>
      </pc:sldChg>
      <pc:sldChg chg="addSp delSp modSp">
        <pc:chgData name="Ingrid Marina Solís" userId="S::i.solisg@udd.cl::53284c4f-a148-4df7-8ebb-f6aa73939ae5" providerId="AD" clId="Web-{F0BD1694-4A9B-D412-CF51-3684D25C6F93}" dt="2025-06-16T22:09:12.547" v="687" actId="1076"/>
        <pc:sldMkLst>
          <pc:docMk/>
          <pc:sldMk cId="0" sldId="283"/>
        </pc:sldMkLst>
      </pc:sldChg>
      <pc:sldChg chg="addSp delSp modSp">
        <pc:chgData name="Ingrid Marina Solís" userId="S::i.solisg@udd.cl::53284c4f-a148-4df7-8ebb-f6aa73939ae5" providerId="AD" clId="Web-{F0BD1694-4A9B-D412-CF51-3684D25C6F93}" dt="2025-06-16T22:09:26.063" v="691" actId="20577"/>
        <pc:sldMkLst>
          <pc:docMk/>
          <pc:sldMk cId="0" sldId="284"/>
        </pc:sldMkLst>
      </pc:sldChg>
      <pc:sldChg chg="addSp delSp modSp">
        <pc:chgData name="Ingrid Marina Solís" userId="S::i.solisg@udd.cl::53284c4f-a148-4df7-8ebb-f6aa73939ae5" providerId="AD" clId="Web-{F0BD1694-4A9B-D412-CF51-3684D25C6F93}" dt="2025-06-16T22:09:36.876" v="693" actId="1076"/>
        <pc:sldMkLst>
          <pc:docMk/>
          <pc:sldMk cId="0" sldId="285"/>
        </pc:sldMkLst>
      </pc:sldChg>
      <pc:sldChg chg="addSp delSp modSp">
        <pc:chgData name="Ingrid Marina Solís" userId="S::i.solisg@udd.cl::53284c4f-a148-4df7-8ebb-f6aa73939ae5" providerId="AD" clId="Web-{F0BD1694-4A9B-D412-CF51-3684D25C6F93}" dt="2025-06-16T22:09:43.220" v="695" actId="1076"/>
        <pc:sldMkLst>
          <pc:docMk/>
          <pc:sldMk cId="0" sldId="286"/>
        </pc:sldMkLst>
      </pc:sldChg>
      <pc:sldChg chg="addSp delSp modSp">
        <pc:chgData name="Ingrid Marina Solís" userId="S::i.solisg@udd.cl::53284c4f-a148-4df7-8ebb-f6aa73939ae5" providerId="AD" clId="Web-{F0BD1694-4A9B-D412-CF51-3684D25C6F93}" dt="2025-06-16T22:09:53.127" v="697" actId="1076"/>
        <pc:sldMkLst>
          <pc:docMk/>
          <pc:sldMk cId="0" sldId="287"/>
        </pc:sldMkLst>
      </pc:sldChg>
      <pc:sldChg chg="addSp delSp modSp">
        <pc:chgData name="Ingrid Marina Solís" userId="S::i.solisg@udd.cl::53284c4f-a148-4df7-8ebb-f6aa73939ae5" providerId="AD" clId="Web-{F0BD1694-4A9B-D412-CF51-3684D25C6F93}" dt="2025-06-16T22:10:23.753" v="706" actId="1076"/>
        <pc:sldMkLst>
          <pc:docMk/>
          <pc:sldMk cId="0" sldId="288"/>
        </pc:sldMkLst>
      </pc:sldChg>
      <pc:sldChg chg="addSp delSp modSp">
        <pc:chgData name="Ingrid Marina Solís" userId="S::i.solisg@udd.cl::53284c4f-a148-4df7-8ebb-f6aa73939ae5" providerId="AD" clId="Web-{F0BD1694-4A9B-D412-CF51-3684D25C6F93}" dt="2025-06-16T22:10:29.472" v="708" actId="1076"/>
        <pc:sldMkLst>
          <pc:docMk/>
          <pc:sldMk cId="0" sldId="289"/>
        </pc:sldMkLst>
      </pc:sldChg>
      <pc:sldChg chg="addSp delSp modSp">
        <pc:chgData name="Ingrid Marina Solís" userId="S::i.solisg@udd.cl::53284c4f-a148-4df7-8ebb-f6aa73939ae5" providerId="AD" clId="Web-{F0BD1694-4A9B-D412-CF51-3684D25C6F93}" dt="2025-06-16T22:10:45.707" v="714" actId="1076"/>
        <pc:sldMkLst>
          <pc:docMk/>
          <pc:sldMk cId="0" sldId="290"/>
        </pc:sldMkLst>
      </pc:sldChg>
      <pc:sldChg chg="addSp delSp modSp">
        <pc:chgData name="Ingrid Marina Solís" userId="S::i.solisg@udd.cl::53284c4f-a148-4df7-8ebb-f6aa73939ae5" providerId="AD" clId="Web-{F0BD1694-4A9B-D412-CF51-3684D25C6F93}" dt="2025-06-16T22:11:15.911" v="724" actId="1076"/>
        <pc:sldMkLst>
          <pc:docMk/>
          <pc:sldMk cId="0" sldId="291"/>
        </pc:sldMkLst>
      </pc:sldChg>
      <pc:sldChg chg="addSp delSp modSp">
        <pc:chgData name="Ingrid Marina Solís" userId="S::i.solisg@udd.cl::53284c4f-a148-4df7-8ebb-f6aa73939ae5" providerId="AD" clId="Web-{F0BD1694-4A9B-D412-CF51-3684D25C6F93}" dt="2025-06-16T22:11:26.755" v="727" actId="14100"/>
        <pc:sldMkLst>
          <pc:docMk/>
          <pc:sldMk cId="0" sldId="292"/>
        </pc:sldMkLst>
      </pc:sldChg>
      <pc:sldChg chg="addSp delSp modSp">
        <pc:chgData name="Ingrid Marina Solís" userId="S::i.solisg@udd.cl::53284c4f-a148-4df7-8ebb-f6aa73939ae5" providerId="AD" clId="Web-{F0BD1694-4A9B-D412-CF51-3684D25C6F93}" dt="2025-06-16T22:11:35.365" v="730" actId="14100"/>
        <pc:sldMkLst>
          <pc:docMk/>
          <pc:sldMk cId="0" sldId="293"/>
        </pc:sldMkLst>
      </pc:sldChg>
      <pc:sldChg chg="addSp delSp modSp">
        <pc:chgData name="Ingrid Marina Solís" userId="S::i.solisg@udd.cl::53284c4f-a148-4df7-8ebb-f6aa73939ae5" providerId="AD" clId="Web-{F0BD1694-4A9B-D412-CF51-3684D25C6F93}" dt="2025-06-16T22:12:15.726" v="744" actId="20577"/>
        <pc:sldMkLst>
          <pc:docMk/>
          <pc:sldMk cId="0" sldId="294"/>
        </pc:sldMkLst>
      </pc:sldChg>
      <pc:sldChg chg="addSp delSp modSp">
        <pc:chgData name="Ingrid Marina Solís" userId="S::i.solisg@udd.cl::53284c4f-a148-4df7-8ebb-f6aa73939ae5" providerId="AD" clId="Web-{F0BD1694-4A9B-D412-CF51-3684D25C6F93}" dt="2025-06-16T22:12:26.367" v="746" actId="1076"/>
        <pc:sldMkLst>
          <pc:docMk/>
          <pc:sldMk cId="0" sldId="295"/>
        </pc:sldMkLst>
      </pc:sldChg>
      <pc:sldChg chg="addSp delSp modSp">
        <pc:chgData name="Ingrid Marina Solís" userId="S::i.solisg@udd.cl::53284c4f-a148-4df7-8ebb-f6aa73939ae5" providerId="AD" clId="Web-{F0BD1694-4A9B-D412-CF51-3684D25C6F93}" dt="2025-06-16T21:25:57.178" v="165"/>
        <pc:sldMkLst>
          <pc:docMk/>
          <pc:sldMk cId="0" sldId="296"/>
        </pc:sldMkLst>
      </pc:sldChg>
      <pc:sldChg chg="addSp delSp modSp">
        <pc:chgData name="Ingrid Marina Solís" userId="S::i.solisg@udd.cl::53284c4f-a148-4df7-8ebb-f6aa73939ae5" providerId="AD" clId="Web-{F0BD1694-4A9B-D412-CF51-3684D25C6F93}" dt="2025-06-16T21:29:27.842" v="270" actId="14100"/>
        <pc:sldMkLst>
          <pc:docMk/>
          <pc:sldMk cId="0" sldId="297"/>
        </pc:sldMkLst>
      </pc:sldChg>
      <pc:sldChg chg="addSp delSp modSp">
        <pc:chgData name="Ingrid Marina Solís" userId="S::i.solisg@udd.cl::53284c4f-a148-4df7-8ebb-f6aa73939ae5" providerId="AD" clId="Web-{F0BD1694-4A9B-D412-CF51-3684D25C6F93}" dt="2025-06-16T22:12:40.430" v="749" actId="14100"/>
        <pc:sldMkLst>
          <pc:docMk/>
          <pc:sldMk cId="0" sldId="298"/>
        </pc:sldMkLst>
      </pc:sldChg>
      <pc:sldChg chg="addSp delSp modSp">
        <pc:chgData name="Ingrid Marina Solís" userId="S::i.solisg@udd.cl::53284c4f-a148-4df7-8ebb-f6aa73939ae5" providerId="AD" clId="Web-{F0BD1694-4A9B-D412-CF51-3684D25C6F93}" dt="2025-06-16T22:12:46.571" v="751" actId="1076"/>
        <pc:sldMkLst>
          <pc:docMk/>
          <pc:sldMk cId="0" sldId="299"/>
        </pc:sldMkLst>
      </pc:sldChg>
      <pc:sldChg chg="del">
        <pc:chgData name="Ingrid Marina Solís" userId="S::i.solisg@udd.cl::53284c4f-a148-4df7-8ebb-f6aa73939ae5" providerId="AD" clId="Web-{F0BD1694-4A9B-D412-CF51-3684D25C6F93}" dt="2025-06-16T22:13:43.448" v="773"/>
        <pc:sldMkLst>
          <pc:docMk/>
          <pc:sldMk cId="2793939498" sldId="300"/>
        </pc:sldMkLst>
      </pc:sldChg>
      <pc:sldChg chg="addSp delSp modSp">
        <pc:chgData name="Ingrid Marina Solís" userId="S::i.solisg@udd.cl::53284c4f-a148-4df7-8ebb-f6aa73939ae5" providerId="AD" clId="Web-{F0BD1694-4A9B-D412-CF51-3684D25C6F93}" dt="2025-06-16T22:21:24.106" v="1033"/>
        <pc:sldMkLst>
          <pc:docMk/>
          <pc:sldMk cId="4043530803" sldId="301"/>
        </pc:sldMkLst>
      </pc:sldChg>
      <pc:sldChg chg="addSp delSp modSp">
        <pc:chgData name="Ingrid Marina Solís" userId="S::i.solisg@udd.cl::53284c4f-a148-4df7-8ebb-f6aa73939ae5" providerId="AD" clId="Web-{F0BD1694-4A9B-D412-CF51-3684D25C6F93}" dt="2025-06-16T22:43:06.310" v="1389" actId="14100"/>
        <pc:sldMkLst>
          <pc:docMk/>
          <pc:sldMk cId="322941036" sldId="302"/>
        </pc:sldMkLst>
      </pc:sldChg>
      <pc:sldChg chg="addSp delSp modSp">
        <pc:chgData name="Ingrid Marina Solís" userId="S::i.solisg@udd.cl::53284c4f-a148-4df7-8ebb-f6aa73939ae5" providerId="AD" clId="Web-{F0BD1694-4A9B-D412-CF51-3684D25C6F93}" dt="2025-06-16T22:44:20.422" v="1407" actId="20577"/>
        <pc:sldMkLst>
          <pc:docMk/>
          <pc:sldMk cId="4262565678" sldId="303"/>
        </pc:sldMkLst>
      </pc:sldChg>
      <pc:sldChg chg="addSp delSp modSp">
        <pc:chgData name="Ingrid Marina Solís" userId="S::i.solisg@udd.cl::53284c4f-a148-4df7-8ebb-f6aa73939ae5" providerId="AD" clId="Web-{F0BD1694-4A9B-D412-CF51-3684D25C6F93}" dt="2025-06-16T22:35:53.138" v="1342" actId="14100"/>
        <pc:sldMkLst>
          <pc:docMk/>
          <pc:sldMk cId="2524438834" sldId="304"/>
        </pc:sldMkLst>
      </pc:sldChg>
      <pc:sldChg chg="addSp delSp modSp">
        <pc:chgData name="Ingrid Marina Solís" userId="S::i.solisg@udd.cl::53284c4f-a148-4df7-8ebb-f6aa73939ae5" providerId="AD" clId="Web-{F0BD1694-4A9B-D412-CF51-3684D25C6F93}" dt="2025-06-16T22:35:39.888" v="1338" actId="14100"/>
        <pc:sldMkLst>
          <pc:docMk/>
          <pc:sldMk cId="1275527222" sldId="305"/>
        </pc:sldMkLst>
      </pc:sldChg>
      <pc:sldChg chg="addSp delSp modSp">
        <pc:chgData name="Ingrid Marina Solís" userId="S::i.solisg@udd.cl::53284c4f-a148-4df7-8ebb-f6aa73939ae5" providerId="AD" clId="Web-{F0BD1694-4A9B-D412-CF51-3684D25C6F93}" dt="2025-06-16T22:35:25.262" v="1335"/>
        <pc:sldMkLst>
          <pc:docMk/>
          <pc:sldMk cId="2940654252" sldId="306"/>
        </pc:sldMkLst>
      </pc:sldChg>
      <pc:sldChg chg="addSp delSp modSp">
        <pc:chgData name="Ingrid Marina Solís" userId="S::i.solisg@udd.cl::53284c4f-a148-4df7-8ebb-f6aa73939ae5" providerId="AD" clId="Web-{F0BD1694-4A9B-D412-CF51-3684D25C6F93}" dt="2025-06-16T22:35:05.589" v="1330"/>
        <pc:sldMkLst>
          <pc:docMk/>
          <pc:sldMk cId="1346441458" sldId="307"/>
        </pc:sldMkLst>
      </pc:sldChg>
      <pc:sldChg chg="addSp delSp modSp">
        <pc:chgData name="Ingrid Marina Solís" userId="S::i.solisg@udd.cl::53284c4f-a148-4df7-8ebb-f6aa73939ae5" providerId="AD" clId="Web-{F0BD1694-4A9B-D412-CF51-3684D25C6F93}" dt="2025-06-16T22:47:10.351" v="1428" actId="20577"/>
        <pc:sldMkLst>
          <pc:docMk/>
          <pc:sldMk cId="1622125013" sldId="308"/>
        </pc:sldMkLst>
      </pc:sldChg>
      <pc:sldChg chg="addSp delSp">
        <pc:chgData name="Ingrid Marina Solís" userId="S::i.solisg@udd.cl::53284c4f-a148-4df7-8ebb-f6aa73939ae5" providerId="AD" clId="Web-{F0BD1694-4A9B-D412-CF51-3684D25C6F93}" dt="2025-06-16T22:21:35.106" v="1065"/>
        <pc:sldMkLst>
          <pc:docMk/>
          <pc:sldMk cId="7290354" sldId="309"/>
        </pc:sldMkLst>
      </pc:sldChg>
      <pc:sldChg chg="addSp delSp modSp">
        <pc:chgData name="Ingrid Marina Solís" userId="S::i.solisg@udd.cl::53284c4f-a148-4df7-8ebb-f6aa73939ae5" providerId="AD" clId="Web-{F0BD1694-4A9B-D412-CF51-3684D25C6F93}" dt="2025-06-16T22:47:58.524" v="1457" actId="1076"/>
        <pc:sldMkLst>
          <pc:docMk/>
          <pc:sldMk cId="2418925774" sldId="310"/>
        </pc:sldMkLst>
      </pc:sldChg>
      <pc:sldChg chg="addSp delSp modSp">
        <pc:chgData name="Ingrid Marina Solís" userId="S::i.solisg@udd.cl::53284c4f-a148-4df7-8ebb-f6aa73939ae5" providerId="AD" clId="Web-{F0BD1694-4A9B-D412-CF51-3684D25C6F93}" dt="2025-06-16T22:31:41.441" v="1312" actId="20577"/>
        <pc:sldMkLst>
          <pc:docMk/>
          <pc:sldMk cId="2166919125" sldId="311"/>
        </pc:sldMkLst>
      </pc:sldChg>
      <pc:sldChg chg="addSp delSp modSp">
        <pc:chgData name="Ingrid Marina Solís" userId="S::i.solisg@udd.cl::53284c4f-a148-4df7-8ebb-f6aa73939ae5" providerId="AD" clId="Web-{F0BD1694-4A9B-D412-CF51-3684D25C6F93}" dt="2025-06-16T22:31:03.377" v="1306" actId="20577"/>
        <pc:sldMkLst>
          <pc:docMk/>
          <pc:sldMk cId="298979746" sldId="312"/>
        </pc:sldMkLst>
      </pc:sldChg>
      <pc:sldChg chg="addSp delSp modSp">
        <pc:chgData name="Ingrid Marina Solís" userId="S::i.solisg@udd.cl::53284c4f-a148-4df7-8ebb-f6aa73939ae5" providerId="AD" clId="Web-{F0BD1694-4A9B-D412-CF51-3684D25C6F93}" dt="2025-06-16T22:30:41.048" v="1295" actId="14100"/>
        <pc:sldMkLst>
          <pc:docMk/>
          <pc:sldMk cId="1335970752" sldId="313"/>
        </pc:sldMkLst>
      </pc:sldChg>
      <pc:sldChg chg="addSp delSp modSp">
        <pc:chgData name="Ingrid Marina Solís" userId="S::i.solisg@udd.cl::53284c4f-a148-4df7-8ebb-f6aa73939ae5" providerId="AD" clId="Web-{F0BD1694-4A9B-D412-CF51-3684D25C6F93}" dt="2025-06-16T22:50:00.185" v="1527" actId="1076"/>
        <pc:sldMkLst>
          <pc:docMk/>
          <pc:sldMk cId="4105051364" sldId="314"/>
        </pc:sldMkLst>
      </pc:sldChg>
      <pc:sldChg chg="addSp delSp modSp">
        <pc:chgData name="Ingrid Marina Solís" userId="S::i.solisg@udd.cl::53284c4f-a148-4df7-8ebb-f6aa73939ae5" providerId="AD" clId="Web-{F0BD1694-4A9B-D412-CF51-3684D25C6F93}" dt="2025-06-16T22:30:27.501" v="1291" actId="14100"/>
        <pc:sldMkLst>
          <pc:docMk/>
          <pc:sldMk cId="252680038" sldId="315"/>
        </pc:sldMkLst>
      </pc:sldChg>
      <pc:sldChg chg="addSp delSp modSp">
        <pc:chgData name="Ingrid Marina Solís" userId="S::i.solisg@udd.cl::53284c4f-a148-4df7-8ebb-f6aa73939ae5" providerId="AD" clId="Web-{F0BD1694-4A9B-D412-CF51-3684D25C6F93}" dt="2025-06-16T22:51:28.251" v="1548" actId="14100"/>
        <pc:sldMkLst>
          <pc:docMk/>
          <pc:sldMk cId="748685452" sldId="316"/>
        </pc:sldMkLst>
      </pc:sldChg>
      <pc:sldChg chg="addSp delSp modSp">
        <pc:chgData name="Ingrid Marina Solís" userId="S::i.solisg@udd.cl::53284c4f-a148-4df7-8ebb-f6aa73939ae5" providerId="AD" clId="Web-{F0BD1694-4A9B-D412-CF51-3684D25C6F93}" dt="2025-06-16T22:30:09.766" v="1286" actId="1076"/>
        <pc:sldMkLst>
          <pc:docMk/>
          <pc:sldMk cId="4211295993" sldId="317"/>
        </pc:sldMkLst>
      </pc:sldChg>
      <pc:sldChg chg="addSp delSp modSp">
        <pc:chgData name="Ingrid Marina Solís" userId="S::i.solisg@udd.cl::53284c4f-a148-4df7-8ebb-f6aa73939ae5" providerId="AD" clId="Web-{F0BD1694-4A9B-D412-CF51-3684D25C6F93}" dt="2025-06-16T22:53:22.786" v="1578"/>
        <pc:sldMkLst>
          <pc:docMk/>
          <pc:sldMk cId="2236586600" sldId="318"/>
        </pc:sldMkLst>
      </pc:sldChg>
      <pc:sldChg chg="addSp delSp modSp">
        <pc:chgData name="Ingrid Marina Solís" userId="S::i.solisg@udd.cl::53284c4f-a148-4df7-8ebb-f6aa73939ae5" providerId="AD" clId="Web-{F0BD1694-4A9B-D412-CF51-3684D25C6F93}" dt="2025-06-16T22:30:07.031" v="1284" actId="1076"/>
        <pc:sldMkLst>
          <pc:docMk/>
          <pc:sldMk cId="795847968" sldId="319"/>
        </pc:sldMkLst>
      </pc:sldChg>
      <pc:sldChg chg="addSp delSp modSp">
        <pc:chgData name="Ingrid Marina Solís" userId="S::i.solisg@udd.cl::53284c4f-a148-4df7-8ebb-f6aa73939ae5" providerId="AD" clId="Web-{F0BD1694-4A9B-D412-CF51-3684D25C6F93}" dt="2025-06-16T22:29:57.187" v="1282" actId="14100"/>
        <pc:sldMkLst>
          <pc:docMk/>
          <pc:sldMk cId="2683857838" sldId="320"/>
        </pc:sldMkLst>
      </pc:sldChg>
      <pc:sldChg chg="addSp delSp modSp">
        <pc:chgData name="Ingrid Marina Solís" userId="S::i.solisg@udd.cl::53284c4f-a148-4df7-8ebb-f6aa73939ae5" providerId="AD" clId="Web-{F0BD1694-4A9B-D412-CF51-3684D25C6F93}" dt="2025-06-16T22:54:33.539" v="1623" actId="1076"/>
        <pc:sldMkLst>
          <pc:docMk/>
          <pc:sldMk cId="3824521005" sldId="321"/>
        </pc:sldMkLst>
      </pc:sldChg>
      <pc:sldChg chg="addSp delSp modSp">
        <pc:chgData name="Ingrid Marina Solís" userId="S::i.solisg@udd.cl::53284c4f-a148-4df7-8ebb-f6aa73939ae5" providerId="AD" clId="Web-{F0BD1694-4A9B-D412-CF51-3684D25C6F93}" dt="2025-06-16T22:55:38.198" v="1647" actId="14100"/>
        <pc:sldMkLst>
          <pc:docMk/>
          <pc:sldMk cId="878266157" sldId="322"/>
        </pc:sldMkLst>
      </pc:sldChg>
      <pc:sldChg chg="addSp delSp modSp">
        <pc:chgData name="Ingrid Marina Solís" userId="S::i.solisg@udd.cl::53284c4f-a148-4df7-8ebb-f6aa73939ae5" providerId="AD" clId="Web-{F0BD1694-4A9B-D412-CF51-3684D25C6F93}" dt="2025-06-16T22:55:07.618" v="1633" actId="1076"/>
        <pc:sldMkLst>
          <pc:docMk/>
          <pc:sldMk cId="4005202744" sldId="323"/>
        </pc:sldMkLst>
      </pc:sldChg>
      <pc:sldChg chg="addSp delSp modSp">
        <pc:chgData name="Ingrid Marina Solís" userId="S::i.solisg@udd.cl::53284c4f-a148-4df7-8ebb-f6aa73939ae5" providerId="AD" clId="Web-{F0BD1694-4A9B-D412-CF51-3684D25C6F93}" dt="2025-06-16T22:29:39.374" v="1279" actId="1076"/>
        <pc:sldMkLst>
          <pc:docMk/>
          <pc:sldMk cId="3751226629" sldId="324"/>
        </pc:sldMkLst>
      </pc:sldChg>
      <pc:sldChg chg="addSp delSp modSp del">
        <pc:chgData name="Ingrid Marina Solís" userId="S::i.solisg@udd.cl::53284c4f-a148-4df7-8ebb-f6aa73939ae5" providerId="AD" clId="Web-{F0BD1694-4A9B-D412-CF51-3684D25C6F93}" dt="2025-06-16T22:55:21.353" v="1638"/>
        <pc:sldMkLst>
          <pc:docMk/>
          <pc:sldMk cId="1138823189" sldId="325"/>
        </pc:sldMkLst>
      </pc:sldChg>
      <pc:sldChg chg="addSp delSp modSp">
        <pc:chgData name="Ingrid Marina Solís" userId="S::i.solisg@udd.cl::53284c4f-a148-4df7-8ebb-f6aa73939ae5" providerId="AD" clId="Web-{F0BD1694-4A9B-D412-CF51-3684D25C6F93}" dt="2025-06-16T22:29:14.389" v="1273"/>
        <pc:sldMkLst>
          <pc:docMk/>
          <pc:sldMk cId="961401669" sldId="326"/>
        </pc:sldMkLst>
      </pc:sldChg>
      <pc:sldChg chg="addSp delSp modSp">
        <pc:chgData name="Ingrid Marina Solís" userId="S::i.solisg@udd.cl::53284c4f-a148-4df7-8ebb-f6aa73939ae5" providerId="AD" clId="Web-{F0BD1694-4A9B-D412-CF51-3684D25C6F93}" dt="2025-06-16T22:28:49.357" v="1269"/>
        <pc:sldMkLst>
          <pc:docMk/>
          <pc:sldMk cId="118697223" sldId="327"/>
        </pc:sldMkLst>
      </pc:sldChg>
      <pc:sldChg chg="addSp delSp modSp">
        <pc:chgData name="Ingrid Marina Solís" userId="S::i.solisg@udd.cl::53284c4f-a148-4df7-8ebb-f6aa73939ae5" providerId="AD" clId="Web-{F0BD1694-4A9B-D412-CF51-3684D25C6F93}" dt="2025-06-16T22:28:18.606" v="1260" actId="20577"/>
        <pc:sldMkLst>
          <pc:docMk/>
          <pc:sldMk cId="4228083073" sldId="328"/>
        </pc:sldMkLst>
      </pc:sldChg>
      <pc:sldChg chg="addSp delSp modSp">
        <pc:chgData name="Ingrid Marina Solís" userId="S::i.solisg@udd.cl::53284c4f-a148-4df7-8ebb-f6aa73939ae5" providerId="AD" clId="Web-{F0BD1694-4A9B-D412-CF51-3684D25C6F93}" dt="2025-06-16T22:56:12.933" v="1667" actId="20577"/>
        <pc:sldMkLst>
          <pc:docMk/>
          <pc:sldMk cId="1075439183" sldId="329"/>
        </pc:sldMkLst>
      </pc:sldChg>
      <pc:sldChg chg="addSp delSp modSp">
        <pc:chgData name="Ingrid Marina Solís" userId="S::i.solisg@udd.cl::53284c4f-a148-4df7-8ebb-f6aa73939ae5" providerId="AD" clId="Web-{F0BD1694-4A9B-D412-CF51-3684D25C6F93}" dt="2025-06-16T22:56:22.902" v="1669"/>
        <pc:sldMkLst>
          <pc:docMk/>
          <pc:sldMk cId="4046610826" sldId="330"/>
        </pc:sldMkLst>
      </pc:sldChg>
      <pc:sldChg chg="addSp delSp modSp">
        <pc:chgData name="Ingrid Marina Solís" userId="S::i.solisg@udd.cl::53284c4f-a148-4df7-8ebb-f6aa73939ae5" providerId="AD" clId="Web-{F0BD1694-4A9B-D412-CF51-3684D25C6F93}" dt="2025-06-16T22:25:10.552" v="1233"/>
        <pc:sldMkLst>
          <pc:docMk/>
          <pc:sldMk cId="3262591262" sldId="331"/>
        </pc:sldMkLst>
      </pc:sldChg>
      <pc:sldChg chg="addSp delSp modSp">
        <pc:chgData name="Ingrid Marina Solís" userId="S::i.solisg@udd.cl::53284c4f-a148-4df7-8ebb-f6aa73939ae5" providerId="AD" clId="Web-{F0BD1694-4A9B-D412-CF51-3684D25C6F93}" dt="2025-06-16T22:25:34.834" v="1243"/>
        <pc:sldMkLst>
          <pc:docMk/>
          <pc:sldMk cId="3125730667" sldId="332"/>
        </pc:sldMkLst>
      </pc:sldChg>
      <pc:sldChg chg="addSp delSp modSp">
        <pc:chgData name="Ingrid Marina Solís" userId="S::i.solisg@udd.cl::53284c4f-a148-4df7-8ebb-f6aa73939ae5" providerId="AD" clId="Web-{F0BD1694-4A9B-D412-CF51-3684D25C6F93}" dt="2025-06-16T22:24:29.472" v="1225" actId="1076"/>
        <pc:sldMkLst>
          <pc:docMk/>
          <pc:sldMk cId="1145959002" sldId="333"/>
        </pc:sldMkLst>
      </pc:sldChg>
      <pc:sldChg chg="addSp delSp modSp">
        <pc:chgData name="Ingrid Marina Solís" userId="S::i.solisg@udd.cl::53284c4f-a148-4df7-8ebb-f6aa73939ae5" providerId="AD" clId="Web-{F0BD1694-4A9B-D412-CF51-3684D25C6F93}" dt="2025-06-16T22:24:23.566" v="1222" actId="1076"/>
        <pc:sldMkLst>
          <pc:docMk/>
          <pc:sldMk cId="134393930" sldId="334"/>
        </pc:sldMkLst>
      </pc:sldChg>
      <pc:sldChg chg="addSp delSp modSp">
        <pc:chgData name="Ingrid Marina Solís" userId="S::i.solisg@udd.cl::53284c4f-a148-4df7-8ebb-f6aa73939ae5" providerId="AD" clId="Web-{F0BD1694-4A9B-D412-CF51-3684D25C6F93}" dt="2025-06-16T22:24:16.456" v="1220" actId="1076"/>
        <pc:sldMkLst>
          <pc:docMk/>
          <pc:sldMk cId="3352766854" sldId="335"/>
        </pc:sldMkLst>
      </pc:sldChg>
      <pc:sldChg chg="del">
        <pc:chgData name="Ingrid Marina Solís" userId="S::i.solisg@udd.cl::53284c4f-a148-4df7-8ebb-f6aa73939ae5" providerId="AD" clId="Web-{F0BD1694-4A9B-D412-CF51-3684D25C6F93}" dt="2025-06-16T22:19:25.508" v="947"/>
        <pc:sldMkLst>
          <pc:docMk/>
          <pc:sldMk cId="1574912762" sldId="336"/>
        </pc:sldMkLst>
      </pc:sldChg>
      <pc:sldChg chg="del">
        <pc:chgData name="Ingrid Marina Solís" userId="S::i.solisg@udd.cl::53284c4f-a148-4df7-8ebb-f6aa73939ae5" providerId="AD" clId="Web-{F0BD1694-4A9B-D412-CF51-3684D25C6F93}" dt="2025-06-16T22:19:25.508" v="946"/>
        <pc:sldMkLst>
          <pc:docMk/>
          <pc:sldMk cId="4140362540" sldId="337"/>
        </pc:sldMkLst>
      </pc:sldChg>
      <pc:sldChg chg="del">
        <pc:chgData name="Ingrid Marina Solís" userId="S::i.solisg@udd.cl::53284c4f-a148-4df7-8ebb-f6aa73939ae5" providerId="AD" clId="Web-{F0BD1694-4A9B-D412-CF51-3684D25C6F93}" dt="2025-06-16T22:19:25.492" v="945"/>
        <pc:sldMkLst>
          <pc:docMk/>
          <pc:sldMk cId="350107801" sldId="338"/>
        </pc:sldMkLst>
      </pc:sldChg>
      <pc:sldChg chg="del">
        <pc:chgData name="Ingrid Marina Solís" userId="S::i.solisg@udd.cl::53284c4f-a148-4df7-8ebb-f6aa73939ae5" providerId="AD" clId="Web-{F0BD1694-4A9B-D412-CF51-3684D25C6F93}" dt="2025-06-16T22:19:25.414" v="944"/>
        <pc:sldMkLst>
          <pc:docMk/>
          <pc:sldMk cId="2093998830" sldId="339"/>
        </pc:sldMkLst>
      </pc:sldChg>
      <pc:sldChg chg="del">
        <pc:chgData name="Ingrid Marina Solís" userId="S::i.solisg@udd.cl::53284c4f-a148-4df7-8ebb-f6aa73939ae5" providerId="AD" clId="Web-{F0BD1694-4A9B-D412-CF51-3684D25C6F93}" dt="2025-06-16T22:19:58.103" v="949"/>
        <pc:sldMkLst>
          <pc:docMk/>
          <pc:sldMk cId="633792936" sldId="340"/>
        </pc:sldMkLst>
      </pc:sldChg>
      <pc:sldChg chg="addSp delSp modSp del">
        <pc:chgData name="Ingrid Marina Solís" userId="S::i.solisg@udd.cl::53284c4f-a148-4df7-8ebb-f6aa73939ae5" providerId="AD" clId="Web-{F0BD1694-4A9B-D412-CF51-3684D25C6F93}" dt="2025-06-16T22:24:06.002" v="1217"/>
        <pc:sldMkLst>
          <pc:docMk/>
          <pc:sldMk cId="2593730765" sldId="341"/>
        </pc:sldMkLst>
      </pc:sldChg>
      <pc:sldChg chg="addSp delSp modSp">
        <pc:chgData name="Ingrid Marina Solís" userId="S::i.solisg@udd.cl::53284c4f-a148-4df7-8ebb-f6aa73939ae5" providerId="AD" clId="Web-{F0BD1694-4A9B-D412-CF51-3684D25C6F93}" dt="2025-06-16T22:23:27.751" v="1211" actId="20577"/>
        <pc:sldMkLst>
          <pc:docMk/>
          <pc:sldMk cId="2785866990" sldId="342"/>
        </pc:sldMkLst>
      </pc:sldChg>
      <pc:sldChg chg="addSp delSp modSp">
        <pc:chgData name="Ingrid Marina Solís" userId="S::i.solisg@udd.cl::53284c4f-a148-4df7-8ebb-f6aa73939ae5" providerId="AD" clId="Web-{F0BD1694-4A9B-D412-CF51-3684D25C6F93}" dt="2025-06-16T22:22:44.531" v="1200" actId="1076"/>
        <pc:sldMkLst>
          <pc:docMk/>
          <pc:sldMk cId="3242266155" sldId="343"/>
        </pc:sldMkLst>
      </pc:sldChg>
      <pc:sldChg chg="addSp delSp modSp">
        <pc:chgData name="Ingrid Marina Solís" userId="S::i.solisg@udd.cl::53284c4f-a148-4df7-8ebb-f6aa73939ae5" providerId="AD" clId="Web-{F0BD1694-4A9B-D412-CF51-3684D25C6F93}" dt="2025-06-16T22:22:38.374" v="1197" actId="1076"/>
        <pc:sldMkLst>
          <pc:docMk/>
          <pc:sldMk cId="2808427738" sldId="344"/>
        </pc:sldMkLst>
      </pc:sldChg>
      <pc:sldChg chg="addSp delSp modSp">
        <pc:chgData name="Ingrid Marina Solís" userId="S::i.solisg@udd.cl::53284c4f-a148-4df7-8ebb-f6aa73939ae5" providerId="AD" clId="Web-{F0BD1694-4A9B-D412-CF51-3684D25C6F93}" dt="2025-06-16T22:22:34.327" v="1194" actId="1076"/>
        <pc:sldMkLst>
          <pc:docMk/>
          <pc:sldMk cId="3691473698" sldId="345"/>
        </pc:sldMkLst>
      </pc:sldChg>
      <pc:sldChg chg="addSp delSp modSp">
        <pc:chgData name="Ingrid Marina Solís" userId="S::i.solisg@udd.cl::53284c4f-a148-4df7-8ebb-f6aa73939ae5" providerId="AD" clId="Web-{F0BD1694-4A9B-D412-CF51-3684D25C6F93}" dt="2025-06-16T22:22:24.999" v="1192" actId="1076"/>
        <pc:sldMkLst>
          <pc:docMk/>
          <pc:sldMk cId="4291017984" sldId="346"/>
        </pc:sldMkLst>
      </pc:sldChg>
      <pc:sldChg chg="addSp delSp modSp">
        <pc:chgData name="Ingrid Marina Solís" userId="S::i.solisg@udd.cl::53284c4f-a148-4df7-8ebb-f6aa73939ae5" providerId="AD" clId="Web-{F0BD1694-4A9B-D412-CF51-3684D25C6F93}" dt="2025-06-16T22:12:47.321" v="752" actId="1076"/>
        <pc:sldMkLst>
          <pc:docMk/>
          <pc:sldMk cId="3440294705" sldId="355"/>
        </pc:sldMkLst>
      </pc:sldChg>
      <pc:sldChg chg="addSp delSp modSp">
        <pc:chgData name="Ingrid Marina Solís" userId="S::i.solisg@udd.cl::53284c4f-a148-4df7-8ebb-f6aa73939ae5" providerId="AD" clId="Web-{F0BD1694-4A9B-D412-CF51-3684D25C6F93}" dt="2025-06-16T22:12:49.977" v="753" actId="1076"/>
        <pc:sldMkLst>
          <pc:docMk/>
          <pc:sldMk cId="1825049686" sldId="356"/>
        </pc:sldMkLst>
      </pc:sldChg>
      <pc:sldChg chg="addSp delSp modSp">
        <pc:chgData name="Ingrid Marina Solís" userId="S::i.solisg@udd.cl::53284c4f-a148-4df7-8ebb-f6aa73939ae5" providerId="AD" clId="Web-{F0BD1694-4A9B-D412-CF51-3684D25C6F93}" dt="2025-06-16T22:12:56.743" v="754" actId="1076"/>
        <pc:sldMkLst>
          <pc:docMk/>
          <pc:sldMk cId="3913558013" sldId="357"/>
        </pc:sldMkLst>
      </pc:sldChg>
      <pc:sldChg chg="addSp delSp modSp">
        <pc:chgData name="Ingrid Marina Solís" userId="S::i.solisg@udd.cl::53284c4f-a148-4df7-8ebb-f6aa73939ae5" providerId="AD" clId="Web-{F0BD1694-4A9B-D412-CF51-3684D25C6F93}" dt="2025-06-16T22:12:56.978" v="755" actId="1076"/>
        <pc:sldMkLst>
          <pc:docMk/>
          <pc:sldMk cId="1751726637" sldId="358"/>
        </pc:sldMkLst>
      </pc:sldChg>
      <pc:sldChg chg="addSp delSp modSp">
        <pc:chgData name="Ingrid Marina Solís" userId="S::i.solisg@udd.cl::53284c4f-a148-4df7-8ebb-f6aa73939ae5" providerId="AD" clId="Web-{F0BD1694-4A9B-D412-CF51-3684D25C6F93}" dt="2025-06-16T22:12:58.899" v="756" actId="1076"/>
        <pc:sldMkLst>
          <pc:docMk/>
          <pc:sldMk cId="2840946127" sldId="359"/>
        </pc:sldMkLst>
      </pc:sldChg>
      <pc:sldChg chg="addSp delSp modSp">
        <pc:chgData name="Ingrid Marina Solís" userId="S::i.solisg@udd.cl::53284c4f-a148-4df7-8ebb-f6aa73939ae5" providerId="AD" clId="Web-{F0BD1694-4A9B-D412-CF51-3684D25C6F93}" dt="2025-06-16T22:13:01.431" v="757" actId="1076"/>
        <pc:sldMkLst>
          <pc:docMk/>
          <pc:sldMk cId="1735378540" sldId="360"/>
        </pc:sldMkLst>
      </pc:sldChg>
      <pc:sldChg chg="addSp delSp modSp">
        <pc:chgData name="Ingrid Marina Solís" userId="S::i.solisg@udd.cl::53284c4f-a148-4df7-8ebb-f6aa73939ae5" providerId="AD" clId="Web-{F0BD1694-4A9B-D412-CF51-3684D25C6F93}" dt="2025-06-16T21:34:36.558" v="476" actId="1076"/>
        <pc:sldMkLst>
          <pc:docMk/>
          <pc:sldMk cId="3817375258" sldId="362"/>
        </pc:sldMkLst>
      </pc:sldChg>
      <pc:sldChg chg="addSp delSp modSp">
        <pc:chgData name="Ingrid Marina Solís" userId="S::i.solisg@udd.cl::53284c4f-a148-4df7-8ebb-f6aa73939ae5" providerId="AD" clId="Web-{F0BD1694-4A9B-D412-CF51-3684D25C6F93}" dt="2025-06-16T21:36:34.594" v="501" actId="1076"/>
        <pc:sldMkLst>
          <pc:docMk/>
          <pc:sldMk cId="2672294931" sldId="363"/>
        </pc:sldMkLst>
      </pc:sldChg>
      <pc:sldChg chg="addSp delSp modSp">
        <pc:chgData name="Ingrid Marina Solís" userId="S::i.solisg@udd.cl::53284c4f-a148-4df7-8ebb-f6aa73939ae5" providerId="AD" clId="Web-{F0BD1694-4A9B-D412-CF51-3684D25C6F93}" dt="2025-06-16T21:37:12.220" v="513" actId="1076"/>
        <pc:sldMkLst>
          <pc:docMk/>
          <pc:sldMk cId="2847664637" sldId="364"/>
        </pc:sldMkLst>
      </pc:sldChg>
      <pc:sldChg chg="addSp delSp modSp">
        <pc:chgData name="Ingrid Marina Solís" userId="S::i.solisg@udd.cl::53284c4f-a148-4df7-8ebb-f6aa73939ae5" providerId="AD" clId="Web-{F0BD1694-4A9B-D412-CF51-3684D25C6F93}" dt="2025-06-16T21:37:46.722" v="523" actId="1076"/>
        <pc:sldMkLst>
          <pc:docMk/>
          <pc:sldMk cId="1046634553" sldId="365"/>
        </pc:sldMkLst>
      </pc:sldChg>
      <pc:sldChg chg="addSp delSp modSp">
        <pc:chgData name="Ingrid Marina Solís" userId="S::i.solisg@udd.cl::53284c4f-a148-4df7-8ebb-f6aa73939ae5" providerId="AD" clId="Web-{F0BD1694-4A9B-D412-CF51-3684D25C6F93}" dt="2025-06-16T21:39:50.992" v="544" actId="1076"/>
        <pc:sldMkLst>
          <pc:docMk/>
          <pc:sldMk cId="974880995" sldId="366"/>
        </pc:sldMkLst>
      </pc:sldChg>
      <pc:sldChg chg="addSp delSp modSp">
        <pc:chgData name="Ingrid Marina Solís" userId="S::i.solisg@udd.cl::53284c4f-a148-4df7-8ebb-f6aa73939ae5" providerId="AD" clId="Web-{F0BD1694-4A9B-D412-CF51-3684D25C6F93}" dt="2025-06-16T21:40:24.978" v="556" actId="20577"/>
        <pc:sldMkLst>
          <pc:docMk/>
          <pc:sldMk cId="159131165" sldId="367"/>
        </pc:sldMkLst>
      </pc:sldChg>
      <pc:sldChg chg="addSp delSp modSp">
        <pc:chgData name="Ingrid Marina Solís" userId="S::i.solisg@udd.cl::53284c4f-a148-4df7-8ebb-f6aa73939ae5" providerId="AD" clId="Web-{F0BD1694-4A9B-D412-CF51-3684D25C6F93}" dt="2025-06-16T21:41:03.339" v="567" actId="1076"/>
        <pc:sldMkLst>
          <pc:docMk/>
          <pc:sldMk cId="2865690497" sldId="368"/>
        </pc:sldMkLst>
      </pc:sldChg>
      <pc:sldChg chg="addSp delSp modSp">
        <pc:chgData name="Ingrid Marina Solís" userId="S::i.solisg@udd.cl::53284c4f-a148-4df7-8ebb-f6aa73939ae5" providerId="AD" clId="Web-{F0BD1694-4A9B-D412-CF51-3684D25C6F93}" dt="2025-06-16T22:03:56.926" v="585" actId="20577"/>
        <pc:sldMkLst>
          <pc:docMk/>
          <pc:sldMk cId="3796571451" sldId="369"/>
        </pc:sldMkLst>
      </pc:sldChg>
      <pc:sldChg chg="addSp delSp modSp">
        <pc:chgData name="Ingrid Marina Solís" userId="S::i.solisg@udd.cl::53284c4f-a148-4df7-8ebb-f6aa73939ae5" providerId="AD" clId="Web-{F0BD1694-4A9B-D412-CF51-3684D25C6F93}" dt="2025-06-16T22:04:26.474" v="593"/>
        <pc:sldMkLst>
          <pc:docMk/>
          <pc:sldMk cId="4024926412" sldId="370"/>
        </pc:sldMkLst>
      </pc:sldChg>
      <pc:sldChg chg="addSp delSp modSp">
        <pc:chgData name="Ingrid Marina Solís" userId="S::i.solisg@udd.cl::53284c4f-a148-4df7-8ebb-f6aa73939ae5" providerId="AD" clId="Web-{F0BD1694-4A9B-D412-CF51-3684D25C6F93}" dt="2025-06-16T22:04:44.100" v="596" actId="1076"/>
        <pc:sldMkLst>
          <pc:docMk/>
          <pc:sldMk cId="581026512" sldId="371"/>
        </pc:sldMkLst>
      </pc:sldChg>
      <pc:sldChg chg="addSp delSp modSp">
        <pc:chgData name="Ingrid Marina Solís" userId="S::i.solisg@udd.cl::53284c4f-a148-4df7-8ebb-f6aa73939ae5" providerId="AD" clId="Web-{F0BD1694-4A9B-D412-CF51-3684D25C6F93}" dt="2025-06-16T22:04:52.725" v="600" actId="14100"/>
        <pc:sldMkLst>
          <pc:docMk/>
          <pc:sldMk cId="1299763231" sldId="372"/>
        </pc:sldMkLst>
      </pc:sldChg>
      <pc:sldChg chg="addSp delSp modSp">
        <pc:chgData name="Ingrid Marina Solís" userId="S::i.solisg@udd.cl::53284c4f-a148-4df7-8ebb-f6aa73939ae5" providerId="AD" clId="Web-{F0BD1694-4A9B-D412-CF51-3684D25C6F93}" dt="2025-06-16T22:05:38.571" v="615" actId="1076"/>
        <pc:sldMkLst>
          <pc:docMk/>
          <pc:sldMk cId="893159354" sldId="373"/>
        </pc:sldMkLst>
      </pc:sldChg>
      <pc:sldChg chg="addSp delSp modSp">
        <pc:chgData name="Ingrid Marina Solís" userId="S::i.solisg@udd.cl::53284c4f-a148-4df7-8ebb-f6aa73939ae5" providerId="AD" clId="Web-{F0BD1694-4A9B-D412-CF51-3684D25C6F93}" dt="2025-06-16T22:06:00.040" v="626" actId="14100"/>
        <pc:sldMkLst>
          <pc:docMk/>
          <pc:sldMk cId="1408067848" sldId="374"/>
        </pc:sldMkLst>
      </pc:sldChg>
      <pc:sldChg chg="addSp delSp modSp">
        <pc:chgData name="Ingrid Marina Solís" userId="S::i.solisg@udd.cl::53284c4f-a148-4df7-8ebb-f6aa73939ae5" providerId="AD" clId="Web-{F0BD1694-4A9B-D412-CF51-3684D25C6F93}" dt="2025-06-16T22:06:30.088" v="635"/>
        <pc:sldMkLst>
          <pc:docMk/>
          <pc:sldMk cId="2035060606" sldId="375"/>
        </pc:sldMkLst>
      </pc:sldChg>
      <pc:sldChg chg="addSp delSp modSp">
        <pc:chgData name="Ingrid Marina Solís" userId="S::i.solisg@udd.cl::53284c4f-a148-4df7-8ebb-f6aa73939ae5" providerId="AD" clId="Web-{F0BD1694-4A9B-D412-CF51-3684D25C6F93}" dt="2025-06-16T22:07:00.058" v="647" actId="1076"/>
        <pc:sldMkLst>
          <pc:docMk/>
          <pc:sldMk cId="569033945" sldId="376"/>
        </pc:sldMkLst>
      </pc:sldChg>
      <pc:sldChg chg="modSp add replId">
        <pc:chgData name="Ingrid Marina Solís" userId="S::i.solisg@udd.cl::53284c4f-a148-4df7-8ebb-f6aa73939ae5" providerId="AD" clId="Web-{F0BD1694-4A9B-D412-CF51-3684D25C6F93}" dt="2025-06-16T21:23:32.547" v="3" actId="20577"/>
        <pc:sldMkLst>
          <pc:docMk/>
          <pc:sldMk cId="2329319442" sldId="377"/>
        </pc:sldMkLst>
      </pc:sldChg>
      <pc:sldChg chg="modSp add replId">
        <pc:chgData name="Ingrid Marina Solís" userId="S::i.solisg@udd.cl::53284c4f-a148-4df7-8ebb-f6aa73939ae5" providerId="AD" clId="Web-{F0BD1694-4A9B-D412-CF51-3684D25C6F93}" dt="2025-06-16T22:20:11.853" v="953" actId="20577"/>
        <pc:sldMkLst>
          <pc:docMk/>
          <pc:sldMk cId="3548766908" sldId="378"/>
        </pc:sldMkLst>
      </pc:sldChg>
    </pc:docChg>
  </pc:docChgLst>
  <pc:docChgLst>
    <pc:chgData name="Ingrid Marina Solís" userId="S::i.solisg@udd.cl::53284c4f-a148-4df7-8ebb-f6aa73939ae5" providerId="AD" clId="Web-{19CAA13D-3577-763F-DFA4-D4F36EDEB661}"/>
    <pc:docChg chg="addSld delSld modSld">
      <pc:chgData name="Ingrid Marina Solís" userId="S::i.solisg@udd.cl::53284c4f-a148-4df7-8ebb-f6aa73939ae5" providerId="AD" clId="Web-{19CAA13D-3577-763F-DFA4-D4F36EDEB661}" dt="2025-06-16T19:37:41.229" v="99"/>
      <pc:docMkLst>
        <pc:docMk/>
      </pc:docMkLst>
      <pc:sldChg chg="del">
        <pc:chgData name="Ingrid Marina Solís" userId="S::i.solisg@udd.cl::53284c4f-a148-4df7-8ebb-f6aa73939ae5" providerId="AD" clId="Web-{19CAA13D-3577-763F-DFA4-D4F36EDEB661}" dt="2025-06-16T19:35:03.051" v="74"/>
        <pc:sldMkLst>
          <pc:docMk/>
          <pc:sldMk cId="0" sldId="256"/>
        </pc:sldMkLst>
      </pc:sldChg>
      <pc:sldChg chg="add">
        <pc:chgData name="Ingrid Marina Solís" userId="S::i.solisg@udd.cl::53284c4f-a148-4df7-8ebb-f6aa73939ae5" providerId="AD" clId="Web-{19CAA13D-3577-763F-DFA4-D4F36EDEB661}" dt="2025-06-16T19:32:39.530" v="0"/>
        <pc:sldMkLst>
          <pc:docMk/>
          <pc:sldMk cId="289661230" sldId="274"/>
        </pc:sldMkLst>
      </pc:sldChg>
      <pc:sldChg chg="add">
        <pc:chgData name="Ingrid Marina Solís" userId="S::i.solisg@udd.cl::53284c4f-a148-4df7-8ebb-f6aa73939ae5" providerId="AD" clId="Web-{19CAA13D-3577-763F-DFA4-D4F36EDEB661}" dt="2025-06-16T19:32:39.546" v="1"/>
        <pc:sldMkLst>
          <pc:docMk/>
          <pc:sldMk cId="463261792" sldId="275"/>
        </pc:sldMkLst>
      </pc:sldChg>
      <pc:sldChg chg="add">
        <pc:chgData name="Ingrid Marina Solís" userId="S::i.solisg@udd.cl::53284c4f-a148-4df7-8ebb-f6aa73939ae5" providerId="AD" clId="Web-{19CAA13D-3577-763F-DFA4-D4F36EDEB661}" dt="2025-06-16T19:32:39.577" v="2"/>
        <pc:sldMkLst>
          <pc:docMk/>
          <pc:sldMk cId="2059994110" sldId="276"/>
        </pc:sldMkLst>
      </pc:sldChg>
      <pc:sldChg chg="add">
        <pc:chgData name="Ingrid Marina Solís" userId="S::i.solisg@udd.cl::53284c4f-a148-4df7-8ebb-f6aa73939ae5" providerId="AD" clId="Web-{19CAA13D-3577-763F-DFA4-D4F36EDEB661}" dt="2025-06-16T19:32:39.593" v="3"/>
        <pc:sldMkLst>
          <pc:docMk/>
          <pc:sldMk cId="3894929187" sldId="277"/>
        </pc:sldMkLst>
      </pc:sldChg>
      <pc:sldChg chg="add">
        <pc:chgData name="Ingrid Marina Solís" userId="S::i.solisg@udd.cl::53284c4f-a148-4df7-8ebb-f6aa73939ae5" providerId="AD" clId="Web-{19CAA13D-3577-763F-DFA4-D4F36EDEB661}" dt="2025-06-16T19:32:39.608" v="4"/>
        <pc:sldMkLst>
          <pc:docMk/>
          <pc:sldMk cId="1717149698" sldId="278"/>
        </pc:sldMkLst>
      </pc:sldChg>
      <pc:sldChg chg="add">
        <pc:chgData name="Ingrid Marina Solís" userId="S::i.solisg@udd.cl::53284c4f-a148-4df7-8ebb-f6aa73939ae5" providerId="AD" clId="Web-{19CAA13D-3577-763F-DFA4-D4F36EDEB661}" dt="2025-06-16T19:32:39.624" v="5"/>
        <pc:sldMkLst>
          <pc:docMk/>
          <pc:sldMk cId="807036946" sldId="279"/>
        </pc:sldMkLst>
      </pc:sldChg>
      <pc:sldChg chg="add">
        <pc:chgData name="Ingrid Marina Solís" userId="S::i.solisg@udd.cl::53284c4f-a148-4df7-8ebb-f6aa73939ae5" providerId="AD" clId="Web-{19CAA13D-3577-763F-DFA4-D4F36EDEB661}" dt="2025-06-16T19:32:39.639" v="6"/>
        <pc:sldMkLst>
          <pc:docMk/>
          <pc:sldMk cId="881177871" sldId="280"/>
        </pc:sldMkLst>
      </pc:sldChg>
      <pc:sldChg chg="add">
        <pc:chgData name="Ingrid Marina Solís" userId="S::i.solisg@udd.cl::53284c4f-a148-4df7-8ebb-f6aa73939ae5" providerId="AD" clId="Web-{19CAA13D-3577-763F-DFA4-D4F36EDEB661}" dt="2025-06-16T19:32:39.655" v="7"/>
        <pc:sldMkLst>
          <pc:docMk/>
          <pc:sldMk cId="4121022417" sldId="281"/>
        </pc:sldMkLst>
      </pc:sldChg>
      <pc:sldChg chg="add">
        <pc:chgData name="Ingrid Marina Solís" userId="S::i.solisg@udd.cl::53284c4f-a148-4df7-8ebb-f6aa73939ae5" providerId="AD" clId="Web-{19CAA13D-3577-763F-DFA4-D4F36EDEB661}" dt="2025-06-16T19:32:39.671" v="8"/>
        <pc:sldMkLst>
          <pc:docMk/>
          <pc:sldMk cId="276040133" sldId="282"/>
        </pc:sldMkLst>
      </pc:sldChg>
      <pc:sldChg chg="add">
        <pc:chgData name="Ingrid Marina Solís" userId="S::i.solisg@udd.cl::53284c4f-a148-4df7-8ebb-f6aa73939ae5" providerId="AD" clId="Web-{19CAA13D-3577-763F-DFA4-D4F36EDEB661}" dt="2025-06-16T19:32:39.686" v="9"/>
        <pc:sldMkLst>
          <pc:docMk/>
          <pc:sldMk cId="994996796" sldId="283"/>
        </pc:sldMkLst>
      </pc:sldChg>
      <pc:sldChg chg="add">
        <pc:chgData name="Ingrid Marina Solís" userId="S::i.solisg@udd.cl::53284c4f-a148-4df7-8ebb-f6aa73939ae5" providerId="AD" clId="Web-{19CAA13D-3577-763F-DFA4-D4F36EDEB661}" dt="2025-06-16T19:32:39.718" v="10"/>
        <pc:sldMkLst>
          <pc:docMk/>
          <pc:sldMk cId="3277058125" sldId="284"/>
        </pc:sldMkLst>
      </pc:sldChg>
      <pc:sldChg chg="add">
        <pc:chgData name="Ingrid Marina Solís" userId="S::i.solisg@udd.cl::53284c4f-a148-4df7-8ebb-f6aa73939ae5" providerId="AD" clId="Web-{19CAA13D-3577-763F-DFA4-D4F36EDEB661}" dt="2025-06-16T19:32:39.733" v="11"/>
        <pc:sldMkLst>
          <pc:docMk/>
          <pc:sldMk cId="2508171477" sldId="285"/>
        </pc:sldMkLst>
      </pc:sldChg>
      <pc:sldChg chg="add">
        <pc:chgData name="Ingrid Marina Solís" userId="S::i.solisg@udd.cl::53284c4f-a148-4df7-8ebb-f6aa73939ae5" providerId="AD" clId="Web-{19CAA13D-3577-763F-DFA4-D4F36EDEB661}" dt="2025-06-16T19:32:39.749" v="12"/>
        <pc:sldMkLst>
          <pc:docMk/>
          <pc:sldMk cId="2282487032" sldId="286"/>
        </pc:sldMkLst>
      </pc:sldChg>
      <pc:sldChg chg="add">
        <pc:chgData name="Ingrid Marina Solís" userId="S::i.solisg@udd.cl::53284c4f-a148-4df7-8ebb-f6aa73939ae5" providerId="AD" clId="Web-{19CAA13D-3577-763F-DFA4-D4F36EDEB661}" dt="2025-06-16T19:32:39.749" v="13"/>
        <pc:sldMkLst>
          <pc:docMk/>
          <pc:sldMk cId="2263766420" sldId="287"/>
        </pc:sldMkLst>
      </pc:sldChg>
      <pc:sldChg chg="add">
        <pc:chgData name="Ingrid Marina Solís" userId="S::i.solisg@udd.cl::53284c4f-a148-4df7-8ebb-f6aa73939ae5" providerId="AD" clId="Web-{19CAA13D-3577-763F-DFA4-D4F36EDEB661}" dt="2025-06-16T19:32:39.764" v="14"/>
        <pc:sldMkLst>
          <pc:docMk/>
          <pc:sldMk cId="3955437476" sldId="288"/>
        </pc:sldMkLst>
      </pc:sldChg>
      <pc:sldChg chg="add">
        <pc:chgData name="Ingrid Marina Solís" userId="S::i.solisg@udd.cl::53284c4f-a148-4df7-8ebb-f6aa73939ae5" providerId="AD" clId="Web-{19CAA13D-3577-763F-DFA4-D4F36EDEB661}" dt="2025-06-16T19:32:39.780" v="15"/>
        <pc:sldMkLst>
          <pc:docMk/>
          <pc:sldMk cId="3522543958" sldId="289"/>
        </pc:sldMkLst>
      </pc:sldChg>
      <pc:sldChg chg="add">
        <pc:chgData name="Ingrid Marina Solís" userId="S::i.solisg@udd.cl::53284c4f-a148-4df7-8ebb-f6aa73939ae5" providerId="AD" clId="Web-{19CAA13D-3577-763F-DFA4-D4F36EDEB661}" dt="2025-06-16T19:32:39.796" v="16"/>
        <pc:sldMkLst>
          <pc:docMk/>
          <pc:sldMk cId="2537112603" sldId="290"/>
        </pc:sldMkLst>
      </pc:sldChg>
      <pc:sldChg chg="add">
        <pc:chgData name="Ingrid Marina Solís" userId="S::i.solisg@udd.cl::53284c4f-a148-4df7-8ebb-f6aa73939ae5" providerId="AD" clId="Web-{19CAA13D-3577-763F-DFA4-D4F36EDEB661}" dt="2025-06-16T19:32:39.811" v="17"/>
        <pc:sldMkLst>
          <pc:docMk/>
          <pc:sldMk cId="868873359" sldId="291"/>
        </pc:sldMkLst>
      </pc:sldChg>
      <pc:sldChg chg="add">
        <pc:chgData name="Ingrid Marina Solís" userId="S::i.solisg@udd.cl::53284c4f-a148-4df7-8ebb-f6aa73939ae5" providerId="AD" clId="Web-{19CAA13D-3577-763F-DFA4-D4F36EDEB661}" dt="2025-06-16T19:32:39.827" v="18"/>
        <pc:sldMkLst>
          <pc:docMk/>
          <pc:sldMk cId="2849373441" sldId="292"/>
        </pc:sldMkLst>
      </pc:sldChg>
      <pc:sldChg chg="add">
        <pc:chgData name="Ingrid Marina Solís" userId="S::i.solisg@udd.cl::53284c4f-a148-4df7-8ebb-f6aa73939ae5" providerId="AD" clId="Web-{19CAA13D-3577-763F-DFA4-D4F36EDEB661}" dt="2025-06-16T19:32:39.843" v="19"/>
        <pc:sldMkLst>
          <pc:docMk/>
          <pc:sldMk cId="1791500663" sldId="293"/>
        </pc:sldMkLst>
      </pc:sldChg>
      <pc:sldChg chg="add">
        <pc:chgData name="Ingrid Marina Solís" userId="S::i.solisg@udd.cl::53284c4f-a148-4df7-8ebb-f6aa73939ae5" providerId="AD" clId="Web-{19CAA13D-3577-763F-DFA4-D4F36EDEB661}" dt="2025-06-16T19:32:39.874" v="20"/>
        <pc:sldMkLst>
          <pc:docMk/>
          <pc:sldMk cId="2615823581" sldId="294"/>
        </pc:sldMkLst>
      </pc:sldChg>
      <pc:sldChg chg="add">
        <pc:chgData name="Ingrid Marina Solís" userId="S::i.solisg@udd.cl::53284c4f-a148-4df7-8ebb-f6aa73939ae5" providerId="AD" clId="Web-{19CAA13D-3577-763F-DFA4-D4F36EDEB661}" dt="2025-06-16T19:32:39.874" v="21"/>
        <pc:sldMkLst>
          <pc:docMk/>
          <pc:sldMk cId="3783809930" sldId="295"/>
        </pc:sldMkLst>
      </pc:sldChg>
      <pc:sldChg chg="add">
        <pc:chgData name="Ingrid Marina Solís" userId="S::i.solisg@udd.cl::53284c4f-a148-4df7-8ebb-f6aa73939ae5" providerId="AD" clId="Web-{19CAA13D-3577-763F-DFA4-D4F36EDEB661}" dt="2025-06-16T19:32:39.889" v="22"/>
        <pc:sldMkLst>
          <pc:docMk/>
          <pc:sldMk cId="573952963" sldId="296"/>
        </pc:sldMkLst>
      </pc:sldChg>
      <pc:sldChg chg="add">
        <pc:chgData name="Ingrid Marina Solís" userId="S::i.solisg@udd.cl::53284c4f-a148-4df7-8ebb-f6aa73939ae5" providerId="AD" clId="Web-{19CAA13D-3577-763F-DFA4-D4F36EDEB661}" dt="2025-06-16T19:32:39.905" v="23"/>
        <pc:sldMkLst>
          <pc:docMk/>
          <pc:sldMk cId="1217634319" sldId="297"/>
        </pc:sldMkLst>
      </pc:sldChg>
      <pc:sldChg chg="add">
        <pc:chgData name="Ingrid Marina Solís" userId="S::i.solisg@udd.cl::53284c4f-a148-4df7-8ebb-f6aa73939ae5" providerId="AD" clId="Web-{19CAA13D-3577-763F-DFA4-D4F36EDEB661}" dt="2025-06-16T19:32:39.905" v="24"/>
        <pc:sldMkLst>
          <pc:docMk/>
          <pc:sldMk cId="1174701484" sldId="298"/>
        </pc:sldMkLst>
      </pc:sldChg>
      <pc:sldChg chg="add">
        <pc:chgData name="Ingrid Marina Solís" userId="S::i.solisg@udd.cl::53284c4f-a148-4df7-8ebb-f6aa73939ae5" providerId="AD" clId="Web-{19CAA13D-3577-763F-DFA4-D4F36EDEB661}" dt="2025-06-16T19:32:39.921" v="25"/>
        <pc:sldMkLst>
          <pc:docMk/>
          <pc:sldMk cId="4139443839" sldId="299"/>
        </pc:sldMkLst>
      </pc:sldChg>
      <pc:sldChg chg="add">
        <pc:chgData name="Ingrid Marina Solís" userId="S::i.solisg@udd.cl::53284c4f-a148-4df7-8ebb-f6aa73939ae5" providerId="AD" clId="Web-{19CAA13D-3577-763F-DFA4-D4F36EDEB661}" dt="2025-06-16T19:33:42.564" v="26"/>
        <pc:sldMkLst>
          <pc:docMk/>
          <pc:sldMk cId="2793939498" sldId="300"/>
        </pc:sldMkLst>
      </pc:sldChg>
      <pc:sldChg chg="add">
        <pc:chgData name="Ingrid Marina Solís" userId="S::i.solisg@udd.cl::53284c4f-a148-4df7-8ebb-f6aa73939ae5" providerId="AD" clId="Web-{19CAA13D-3577-763F-DFA4-D4F36EDEB661}" dt="2025-06-16T19:33:43.267" v="27"/>
        <pc:sldMkLst>
          <pc:docMk/>
          <pc:sldMk cId="4043530803" sldId="301"/>
        </pc:sldMkLst>
      </pc:sldChg>
      <pc:sldChg chg="add">
        <pc:chgData name="Ingrid Marina Solís" userId="S::i.solisg@udd.cl::53284c4f-a148-4df7-8ebb-f6aa73939ae5" providerId="AD" clId="Web-{19CAA13D-3577-763F-DFA4-D4F36EDEB661}" dt="2025-06-16T19:33:43.392" v="28"/>
        <pc:sldMkLst>
          <pc:docMk/>
          <pc:sldMk cId="322941036" sldId="302"/>
        </pc:sldMkLst>
      </pc:sldChg>
      <pc:sldChg chg="add">
        <pc:chgData name="Ingrid Marina Solís" userId="S::i.solisg@udd.cl::53284c4f-a148-4df7-8ebb-f6aa73939ae5" providerId="AD" clId="Web-{19CAA13D-3577-763F-DFA4-D4F36EDEB661}" dt="2025-06-16T19:33:43.486" v="29"/>
        <pc:sldMkLst>
          <pc:docMk/>
          <pc:sldMk cId="4262565678" sldId="303"/>
        </pc:sldMkLst>
      </pc:sldChg>
      <pc:sldChg chg="add">
        <pc:chgData name="Ingrid Marina Solís" userId="S::i.solisg@udd.cl::53284c4f-a148-4df7-8ebb-f6aa73939ae5" providerId="AD" clId="Web-{19CAA13D-3577-763F-DFA4-D4F36EDEB661}" dt="2025-06-16T19:33:43.501" v="30"/>
        <pc:sldMkLst>
          <pc:docMk/>
          <pc:sldMk cId="2524438834" sldId="304"/>
        </pc:sldMkLst>
      </pc:sldChg>
      <pc:sldChg chg="add">
        <pc:chgData name="Ingrid Marina Solís" userId="S::i.solisg@udd.cl::53284c4f-a148-4df7-8ebb-f6aa73939ae5" providerId="AD" clId="Web-{19CAA13D-3577-763F-DFA4-D4F36EDEB661}" dt="2025-06-16T19:33:43.501" v="31"/>
        <pc:sldMkLst>
          <pc:docMk/>
          <pc:sldMk cId="1275527222" sldId="305"/>
        </pc:sldMkLst>
      </pc:sldChg>
      <pc:sldChg chg="add">
        <pc:chgData name="Ingrid Marina Solís" userId="S::i.solisg@udd.cl::53284c4f-a148-4df7-8ebb-f6aa73939ae5" providerId="AD" clId="Web-{19CAA13D-3577-763F-DFA4-D4F36EDEB661}" dt="2025-06-16T19:33:43.532" v="32"/>
        <pc:sldMkLst>
          <pc:docMk/>
          <pc:sldMk cId="2940654252" sldId="306"/>
        </pc:sldMkLst>
      </pc:sldChg>
      <pc:sldChg chg="add">
        <pc:chgData name="Ingrid Marina Solís" userId="S::i.solisg@udd.cl::53284c4f-a148-4df7-8ebb-f6aa73939ae5" providerId="AD" clId="Web-{19CAA13D-3577-763F-DFA4-D4F36EDEB661}" dt="2025-06-16T19:33:43.548" v="33"/>
        <pc:sldMkLst>
          <pc:docMk/>
          <pc:sldMk cId="1346441458" sldId="307"/>
        </pc:sldMkLst>
      </pc:sldChg>
      <pc:sldChg chg="add">
        <pc:chgData name="Ingrid Marina Solís" userId="S::i.solisg@udd.cl::53284c4f-a148-4df7-8ebb-f6aa73939ae5" providerId="AD" clId="Web-{19CAA13D-3577-763F-DFA4-D4F36EDEB661}" dt="2025-06-16T19:33:43.658" v="34"/>
        <pc:sldMkLst>
          <pc:docMk/>
          <pc:sldMk cId="1622125013" sldId="308"/>
        </pc:sldMkLst>
      </pc:sldChg>
      <pc:sldChg chg="add">
        <pc:chgData name="Ingrid Marina Solís" userId="S::i.solisg@udd.cl::53284c4f-a148-4df7-8ebb-f6aa73939ae5" providerId="AD" clId="Web-{19CAA13D-3577-763F-DFA4-D4F36EDEB661}" dt="2025-06-16T19:33:43.673" v="35"/>
        <pc:sldMkLst>
          <pc:docMk/>
          <pc:sldMk cId="7290354" sldId="309"/>
        </pc:sldMkLst>
      </pc:sldChg>
      <pc:sldChg chg="add">
        <pc:chgData name="Ingrid Marina Solís" userId="S::i.solisg@udd.cl::53284c4f-a148-4df7-8ebb-f6aa73939ae5" providerId="AD" clId="Web-{19CAA13D-3577-763F-DFA4-D4F36EDEB661}" dt="2025-06-16T19:33:43.798" v="36"/>
        <pc:sldMkLst>
          <pc:docMk/>
          <pc:sldMk cId="2418925774" sldId="310"/>
        </pc:sldMkLst>
      </pc:sldChg>
      <pc:sldChg chg="add">
        <pc:chgData name="Ingrid Marina Solís" userId="S::i.solisg@udd.cl::53284c4f-a148-4df7-8ebb-f6aa73939ae5" providerId="AD" clId="Web-{19CAA13D-3577-763F-DFA4-D4F36EDEB661}" dt="2025-06-16T19:33:43.814" v="37"/>
        <pc:sldMkLst>
          <pc:docMk/>
          <pc:sldMk cId="2166919125" sldId="311"/>
        </pc:sldMkLst>
      </pc:sldChg>
      <pc:sldChg chg="add">
        <pc:chgData name="Ingrid Marina Solís" userId="S::i.solisg@udd.cl::53284c4f-a148-4df7-8ebb-f6aa73939ae5" providerId="AD" clId="Web-{19CAA13D-3577-763F-DFA4-D4F36EDEB661}" dt="2025-06-16T19:33:43.829" v="38"/>
        <pc:sldMkLst>
          <pc:docMk/>
          <pc:sldMk cId="298979746" sldId="312"/>
        </pc:sldMkLst>
      </pc:sldChg>
      <pc:sldChg chg="add">
        <pc:chgData name="Ingrid Marina Solís" userId="S::i.solisg@udd.cl::53284c4f-a148-4df7-8ebb-f6aa73939ae5" providerId="AD" clId="Web-{19CAA13D-3577-763F-DFA4-D4F36EDEB661}" dt="2025-06-16T19:33:43.861" v="39"/>
        <pc:sldMkLst>
          <pc:docMk/>
          <pc:sldMk cId="1335970752" sldId="313"/>
        </pc:sldMkLst>
      </pc:sldChg>
      <pc:sldChg chg="add">
        <pc:chgData name="Ingrid Marina Solís" userId="S::i.solisg@udd.cl::53284c4f-a148-4df7-8ebb-f6aa73939ae5" providerId="AD" clId="Web-{19CAA13D-3577-763F-DFA4-D4F36EDEB661}" dt="2025-06-16T19:33:43.986" v="40"/>
        <pc:sldMkLst>
          <pc:docMk/>
          <pc:sldMk cId="4105051364" sldId="314"/>
        </pc:sldMkLst>
      </pc:sldChg>
      <pc:sldChg chg="add">
        <pc:chgData name="Ingrid Marina Solís" userId="S::i.solisg@udd.cl::53284c4f-a148-4df7-8ebb-f6aa73939ae5" providerId="AD" clId="Web-{19CAA13D-3577-763F-DFA4-D4F36EDEB661}" dt="2025-06-16T19:33:44.001" v="41"/>
        <pc:sldMkLst>
          <pc:docMk/>
          <pc:sldMk cId="252680038" sldId="315"/>
        </pc:sldMkLst>
      </pc:sldChg>
      <pc:sldChg chg="add">
        <pc:chgData name="Ingrid Marina Solís" userId="S::i.solisg@udd.cl::53284c4f-a148-4df7-8ebb-f6aa73939ae5" providerId="AD" clId="Web-{19CAA13D-3577-763F-DFA4-D4F36EDEB661}" dt="2025-06-16T19:33:44.111" v="42"/>
        <pc:sldMkLst>
          <pc:docMk/>
          <pc:sldMk cId="748685452" sldId="316"/>
        </pc:sldMkLst>
      </pc:sldChg>
      <pc:sldChg chg="add">
        <pc:chgData name="Ingrid Marina Solís" userId="S::i.solisg@udd.cl::53284c4f-a148-4df7-8ebb-f6aa73939ae5" providerId="AD" clId="Web-{19CAA13D-3577-763F-DFA4-D4F36EDEB661}" dt="2025-06-16T19:33:44.126" v="43"/>
        <pc:sldMkLst>
          <pc:docMk/>
          <pc:sldMk cId="4211295993" sldId="317"/>
        </pc:sldMkLst>
      </pc:sldChg>
      <pc:sldChg chg="add">
        <pc:chgData name="Ingrid Marina Solís" userId="S::i.solisg@udd.cl::53284c4f-a148-4df7-8ebb-f6aa73939ae5" providerId="AD" clId="Web-{19CAA13D-3577-763F-DFA4-D4F36EDEB661}" dt="2025-06-16T19:33:44.236" v="44"/>
        <pc:sldMkLst>
          <pc:docMk/>
          <pc:sldMk cId="2236586600" sldId="318"/>
        </pc:sldMkLst>
      </pc:sldChg>
      <pc:sldChg chg="add">
        <pc:chgData name="Ingrid Marina Solís" userId="S::i.solisg@udd.cl::53284c4f-a148-4df7-8ebb-f6aa73939ae5" providerId="AD" clId="Web-{19CAA13D-3577-763F-DFA4-D4F36EDEB661}" dt="2025-06-16T19:33:44.236" v="45"/>
        <pc:sldMkLst>
          <pc:docMk/>
          <pc:sldMk cId="795847968" sldId="319"/>
        </pc:sldMkLst>
      </pc:sldChg>
      <pc:sldChg chg="add">
        <pc:chgData name="Ingrid Marina Solís" userId="S::i.solisg@udd.cl::53284c4f-a148-4df7-8ebb-f6aa73939ae5" providerId="AD" clId="Web-{19CAA13D-3577-763F-DFA4-D4F36EDEB661}" dt="2025-06-16T19:33:44.251" v="46"/>
        <pc:sldMkLst>
          <pc:docMk/>
          <pc:sldMk cId="2683857838" sldId="320"/>
        </pc:sldMkLst>
      </pc:sldChg>
      <pc:sldChg chg="add">
        <pc:chgData name="Ingrid Marina Solís" userId="S::i.solisg@udd.cl::53284c4f-a148-4df7-8ebb-f6aa73939ae5" providerId="AD" clId="Web-{19CAA13D-3577-763F-DFA4-D4F36EDEB661}" dt="2025-06-16T19:33:44.361" v="47"/>
        <pc:sldMkLst>
          <pc:docMk/>
          <pc:sldMk cId="3824521005" sldId="321"/>
        </pc:sldMkLst>
      </pc:sldChg>
      <pc:sldChg chg="add">
        <pc:chgData name="Ingrid Marina Solís" userId="S::i.solisg@udd.cl::53284c4f-a148-4df7-8ebb-f6aa73939ae5" providerId="AD" clId="Web-{19CAA13D-3577-763F-DFA4-D4F36EDEB661}" dt="2025-06-16T19:33:44.361" v="48"/>
        <pc:sldMkLst>
          <pc:docMk/>
          <pc:sldMk cId="878266157" sldId="322"/>
        </pc:sldMkLst>
      </pc:sldChg>
      <pc:sldChg chg="add">
        <pc:chgData name="Ingrid Marina Solís" userId="S::i.solisg@udd.cl::53284c4f-a148-4df7-8ebb-f6aa73939ae5" providerId="AD" clId="Web-{19CAA13D-3577-763F-DFA4-D4F36EDEB661}" dt="2025-06-16T19:33:44.376" v="49"/>
        <pc:sldMkLst>
          <pc:docMk/>
          <pc:sldMk cId="4005202744" sldId="323"/>
        </pc:sldMkLst>
      </pc:sldChg>
      <pc:sldChg chg="add">
        <pc:chgData name="Ingrid Marina Solís" userId="S::i.solisg@udd.cl::53284c4f-a148-4df7-8ebb-f6aa73939ae5" providerId="AD" clId="Web-{19CAA13D-3577-763F-DFA4-D4F36EDEB661}" dt="2025-06-16T19:33:44.392" v="50"/>
        <pc:sldMkLst>
          <pc:docMk/>
          <pc:sldMk cId="3751226629" sldId="324"/>
        </pc:sldMkLst>
      </pc:sldChg>
      <pc:sldChg chg="add">
        <pc:chgData name="Ingrid Marina Solís" userId="S::i.solisg@udd.cl::53284c4f-a148-4df7-8ebb-f6aa73939ae5" providerId="AD" clId="Web-{19CAA13D-3577-763F-DFA4-D4F36EDEB661}" dt="2025-06-16T19:33:44.501" v="51"/>
        <pc:sldMkLst>
          <pc:docMk/>
          <pc:sldMk cId="1138823189" sldId="325"/>
        </pc:sldMkLst>
      </pc:sldChg>
      <pc:sldChg chg="add">
        <pc:chgData name="Ingrid Marina Solís" userId="S::i.solisg@udd.cl::53284c4f-a148-4df7-8ebb-f6aa73939ae5" providerId="AD" clId="Web-{19CAA13D-3577-763F-DFA4-D4F36EDEB661}" dt="2025-06-16T19:33:44.517" v="52"/>
        <pc:sldMkLst>
          <pc:docMk/>
          <pc:sldMk cId="961401669" sldId="326"/>
        </pc:sldMkLst>
      </pc:sldChg>
      <pc:sldChg chg="add">
        <pc:chgData name="Ingrid Marina Solís" userId="S::i.solisg@udd.cl::53284c4f-a148-4df7-8ebb-f6aa73939ae5" providerId="AD" clId="Web-{19CAA13D-3577-763F-DFA4-D4F36EDEB661}" dt="2025-06-16T19:33:44.533" v="53"/>
        <pc:sldMkLst>
          <pc:docMk/>
          <pc:sldMk cId="118697223" sldId="327"/>
        </pc:sldMkLst>
      </pc:sldChg>
      <pc:sldChg chg="add">
        <pc:chgData name="Ingrid Marina Solís" userId="S::i.solisg@udd.cl::53284c4f-a148-4df7-8ebb-f6aa73939ae5" providerId="AD" clId="Web-{19CAA13D-3577-763F-DFA4-D4F36EDEB661}" dt="2025-06-16T19:33:44.548" v="54"/>
        <pc:sldMkLst>
          <pc:docMk/>
          <pc:sldMk cId="4228083073" sldId="328"/>
        </pc:sldMkLst>
      </pc:sldChg>
      <pc:sldChg chg="add">
        <pc:chgData name="Ingrid Marina Solís" userId="S::i.solisg@udd.cl::53284c4f-a148-4df7-8ebb-f6aa73939ae5" providerId="AD" clId="Web-{19CAA13D-3577-763F-DFA4-D4F36EDEB661}" dt="2025-06-16T19:33:44.673" v="55"/>
        <pc:sldMkLst>
          <pc:docMk/>
          <pc:sldMk cId="1075439183" sldId="329"/>
        </pc:sldMkLst>
      </pc:sldChg>
      <pc:sldChg chg="add">
        <pc:chgData name="Ingrid Marina Solís" userId="S::i.solisg@udd.cl::53284c4f-a148-4df7-8ebb-f6aa73939ae5" providerId="AD" clId="Web-{19CAA13D-3577-763F-DFA4-D4F36EDEB661}" dt="2025-06-16T19:33:44.783" v="56"/>
        <pc:sldMkLst>
          <pc:docMk/>
          <pc:sldMk cId="4046610826" sldId="330"/>
        </pc:sldMkLst>
      </pc:sldChg>
      <pc:sldChg chg="add">
        <pc:chgData name="Ingrid Marina Solís" userId="S::i.solisg@udd.cl::53284c4f-a148-4df7-8ebb-f6aa73939ae5" providerId="AD" clId="Web-{19CAA13D-3577-763F-DFA4-D4F36EDEB661}" dt="2025-06-16T19:33:44.798" v="57"/>
        <pc:sldMkLst>
          <pc:docMk/>
          <pc:sldMk cId="3262591262" sldId="331"/>
        </pc:sldMkLst>
      </pc:sldChg>
      <pc:sldChg chg="add">
        <pc:chgData name="Ingrid Marina Solís" userId="S::i.solisg@udd.cl::53284c4f-a148-4df7-8ebb-f6aa73939ae5" providerId="AD" clId="Web-{19CAA13D-3577-763F-DFA4-D4F36EDEB661}" dt="2025-06-16T19:33:44.892" v="58"/>
        <pc:sldMkLst>
          <pc:docMk/>
          <pc:sldMk cId="3125730667" sldId="332"/>
        </pc:sldMkLst>
      </pc:sldChg>
      <pc:sldChg chg="add">
        <pc:chgData name="Ingrid Marina Solís" userId="S::i.solisg@udd.cl::53284c4f-a148-4df7-8ebb-f6aa73939ae5" providerId="AD" clId="Web-{19CAA13D-3577-763F-DFA4-D4F36EDEB661}" dt="2025-06-16T19:33:44.908" v="59"/>
        <pc:sldMkLst>
          <pc:docMk/>
          <pc:sldMk cId="1145959002" sldId="333"/>
        </pc:sldMkLst>
      </pc:sldChg>
      <pc:sldChg chg="add">
        <pc:chgData name="Ingrid Marina Solís" userId="S::i.solisg@udd.cl::53284c4f-a148-4df7-8ebb-f6aa73939ae5" providerId="AD" clId="Web-{19CAA13D-3577-763F-DFA4-D4F36EDEB661}" dt="2025-06-16T19:33:44.908" v="60"/>
        <pc:sldMkLst>
          <pc:docMk/>
          <pc:sldMk cId="134393930" sldId="334"/>
        </pc:sldMkLst>
      </pc:sldChg>
      <pc:sldChg chg="add">
        <pc:chgData name="Ingrid Marina Solís" userId="S::i.solisg@udd.cl::53284c4f-a148-4df7-8ebb-f6aa73939ae5" providerId="AD" clId="Web-{19CAA13D-3577-763F-DFA4-D4F36EDEB661}" dt="2025-06-16T19:33:44.923" v="61"/>
        <pc:sldMkLst>
          <pc:docMk/>
          <pc:sldMk cId="3352766854" sldId="335"/>
        </pc:sldMkLst>
      </pc:sldChg>
      <pc:sldChg chg="add">
        <pc:chgData name="Ingrid Marina Solís" userId="S::i.solisg@udd.cl::53284c4f-a148-4df7-8ebb-f6aa73939ae5" providerId="AD" clId="Web-{19CAA13D-3577-763F-DFA4-D4F36EDEB661}" dt="2025-06-16T19:33:44.939" v="62"/>
        <pc:sldMkLst>
          <pc:docMk/>
          <pc:sldMk cId="1574912762" sldId="336"/>
        </pc:sldMkLst>
      </pc:sldChg>
      <pc:sldChg chg="add">
        <pc:chgData name="Ingrid Marina Solís" userId="S::i.solisg@udd.cl::53284c4f-a148-4df7-8ebb-f6aa73939ae5" providerId="AD" clId="Web-{19CAA13D-3577-763F-DFA4-D4F36EDEB661}" dt="2025-06-16T19:33:44.954" v="63"/>
        <pc:sldMkLst>
          <pc:docMk/>
          <pc:sldMk cId="4140362540" sldId="337"/>
        </pc:sldMkLst>
      </pc:sldChg>
      <pc:sldChg chg="add">
        <pc:chgData name="Ingrid Marina Solís" userId="S::i.solisg@udd.cl::53284c4f-a148-4df7-8ebb-f6aa73939ae5" providerId="AD" clId="Web-{19CAA13D-3577-763F-DFA4-D4F36EDEB661}" dt="2025-06-16T19:33:45.048" v="64"/>
        <pc:sldMkLst>
          <pc:docMk/>
          <pc:sldMk cId="350107801" sldId="338"/>
        </pc:sldMkLst>
      </pc:sldChg>
      <pc:sldChg chg="add">
        <pc:chgData name="Ingrid Marina Solís" userId="S::i.solisg@udd.cl::53284c4f-a148-4df7-8ebb-f6aa73939ae5" providerId="AD" clId="Web-{19CAA13D-3577-763F-DFA4-D4F36EDEB661}" dt="2025-06-16T19:33:45.064" v="65"/>
        <pc:sldMkLst>
          <pc:docMk/>
          <pc:sldMk cId="2093998830" sldId="339"/>
        </pc:sldMkLst>
      </pc:sldChg>
      <pc:sldChg chg="add">
        <pc:chgData name="Ingrid Marina Solís" userId="S::i.solisg@udd.cl::53284c4f-a148-4df7-8ebb-f6aa73939ae5" providerId="AD" clId="Web-{19CAA13D-3577-763F-DFA4-D4F36EDEB661}" dt="2025-06-16T19:33:45.079" v="66"/>
        <pc:sldMkLst>
          <pc:docMk/>
          <pc:sldMk cId="633792936" sldId="340"/>
        </pc:sldMkLst>
      </pc:sldChg>
      <pc:sldChg chg="add">
        <pc:chgData name="Ingrid Marina Solís" userId="S::i.solisg@udd.cl::53284c4f-a148-4df7-8ebb-f6aa73939ae5" providerId="AD" clId="Web-{19CAA13D-3577-763F-DFA4-D4F36EDEB661}" dt="2025-06-16T19:33:45.095" v="67"/>
        <pc:sldMkLst>
          <pc:docMk/>
          <pc:sldMk cId="2593730765" sldId="341"/>
        </pc:sldMkLst>
      </pc:sldChg>
      <pc:sldChg chg="add">
        <pc:chgData name="Ingrid Marina Solís" userId="S::i.solisg@udd.cl::53284c4f-a148-4df7-8ebb-f6aa73939ae5" providerId="AD" clId="Web-{19CAA13D-3577-763F-DFA4-D4F36EDEB661}" dt="2025-06-16T19:33:45.111" v="68"/>
        <pc:sldMkLst>
          <pc:docMk/>
          <pc:sldMk cId="2785866990" sldId="342"/>
        </pc:sldMkLst>
      </pc:sldChg>
      <pc:sldChg chg="add">
        <pc:chgData name="Ingrid Marina Solís" userId="S::i.solisg@udd.cl::53284c4f-a148-4df7-8ebb-f6aa73939ae5" providerId="AD" clId="Web-{19CAA13D-3577-763F-DFA4-D4F36EDEB661}" dt="2025-06-16T19:33:45.126" v="69"/>
        <pc:sldMkLst>
          <pc:docMk/>
          <pc:sldMk cId="3242266155" sldId="343"/>
        </pc:sldMkLst>
      </pc:sldChg>
      <pc:sldChg chg="add">
        <pc:chgData name="Ingrid Marina Solís" userId="S::i.solisg@udd.cl::53284c4f-a148-4df7-8ebb-f6aa73939ae5" providerId="AD" clId="Web-{19CAA13D-3577-763F-DFA4-D4F36EDEB661}" dt="2025-06-16T19:33:45.142" v="70"/>
        <pc:sldMkLst>
          <pc:docMk/>
          <pc:sldMk cId="2808427738" sldId="344"/>
        </pc:sldMkLst>
      </pc:sldChg>
      <pc:sldChg chg="add">
        <pc:chgData name="Ingrid Marina Solís" userId="S::i.solisg@udd.cl::53284c4f-a148-4df7-8ebb-f6aa73939ae5" providerId="AD" clId="Web-{19CAA13D-3577-763F-DFA4-D4F36EDEB661}" dt="2025-06-16T19:33:45.158" v="71"/>
        <pc:sldMkLst>
          <pc:docMk/>
          <pc:sldMk cId="3691473698" sldId="345"/>
        </pc:sldMkLst>
      </pc:sldChg>
      <pc:sldChg chg="add">
        <pc:chgData name="Ingrid Marina Solís" userId="S::i.solisg@udd.cl::53284c4f-a148-4df7-8ebb-f6aa73939ae5" providerId="AD" clId="Web-{19CAA13D-3577-763F-DFA4-D4F36EDEB661}" dt="2025-06-16T19:33:45.173" v="72"/>
        <pc:sldMkLst>
          <pc:docMk/>
          <pc:sldMk cId="4291017984" sldId="346"/>
        </pc:sldMkLst>
      </pc:sldChg>
      <pc:sldChg chg="modSp add">
        <pc:chgData name="Ingrid Marina Solís" userId="S::i.solisg@udd.cl::53284c4f-a148-4df7-8ebb-f6aa73939ae5" providerId="AD" clId="Web-{19CAA13D-3577-763F-DFA4-D4F36EDEB661}" dt="2025-06-16T19:35:07.583" v="75" actId="20577"/>
        <pc:sldMkLst>
          <pc:docMk/>
          <pc:sldMk cId="4014300943" sldId="347"/>
        </pc:sldMkLst>
      </pc:sldChg>
      <pc:sldChg chg="delSp modSp add">
        <pc:chgData name="Ingrid Marina Solís" userId="S::i.solisg@udd.cl::53284c4f-a148-4df7-8ebb-f6aa73939ae5" providerId="AD" clId="Web-{19CAA13D-3577-763F-DFA4-D4F36EDEB661}" dt="2025-06-16T19:36:45.977" v="94"/>
        <pc:sldMkLst>
          <pc:docMk/>
          <pc:sldMk cId="202952193" sldId="348"/>
        </pc:sldMkLst>
      </pc:sldChg>
      <pc:sldChg chg="add">
        <pc:chgData name="Ingrid Marina Solís" userId="S::i.solisg@udd.cl::53284c4f-a148-4df7-8ebb-f6aa73939ae5" providerId="AD" clId="Web-{19CAA13D-3577-763F-DFA4-D4F36EDEB661}" dt="2025-06-16T19:37:41.151" v="95"/>
        <pc:sldMkLst>
          <pc:docMk/>
          <pc:sldMk cId="2547269576" sldId="349"/>
        </pc:sldMkLst>
      </pc:sldChg>
      <pc:sldChg chg="add">
        <pc:chgData name="Ingrid Marina Solís" userId="S::i.solisg@udd.cl::53284c4f-a148-4df7-8ebb-f6aa73939ae5" providerId="AD" clId="Web-{19CAA13D-3577-763F-DFA4-D4F36EDEB661}" dt="2025-06-16T19:37:41.166" v="96"/>
        <pc:sldMkLst>
          <pc:docMk/>
          <pc:sldMk cId="156331977" sldId="350"/>
        </pc:sldMkLst>
      </pc:sldChg>
      <pc:sldChg chg="add">
        <pc:chgData name="Ingrid Marina Solís" userId="S::i.solisg@udd.cl::53284c4f-a148-4df7-8ebb-f6aa73939ae5" providerId="AD" clId="Web-{19CAA13D-3577-763F-DFA4-D4F36EDEB661}" dt="2025-06-16T19:37:41.198" v="97"/>
        <pc:sldMkLst>
          <pc:docMk/>
          <pc:sldMk cId="717496511" sldId="351"/>
        </pc:sldMkLst>
      </pc:sldChg>
      <pc:sldChg chg="add">
        <pc:chgData name="Ingrid Marina Solís" userId="S::i.solisg@udd.cl::53284c4f-a148-4df7-8ebb-f6aa73939ae5" providerId="AD" clId="Web-{19CAA13D-3577-763F-DFA4-D4F36EDEB661}" dt="2025-06-16T19:37:41.214" v="98"/>
        <pc:sldMkLst>
          <pc:docMk/>
          <pc:sldMk cId="1761589892" sldId="352"/>
        </pc:sldMkLst>
      </pc:sldChg>
      <pc:sldChg chg="add">
        <pc:chgData name="Ingrid Marina Solís" userId="S::i.solisg@udd.cl::53284c4f-a148-4df7-8ebb-f6aa73939ae5" providerId="AD" clId="Web-{19CAA13D-3577-763F-DFA4-D4F36EDEB661}" dt="2025-06-16T19:37:41.229" v="99"/>
        <pc:sldMkLst>
          <pc:docMk/>
          <pc:sldMk cId="4275132375" sldId="353"/>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L"/>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452BDEF-1180-40C3-BA5B-8A68C6C2D5C4}" type="datetimeFigureOut">
              <a:rPr lang="es-CL" smtClean="0"/>
              <a:t>19-08-2025</a:t>
            </a:fld>
            <a:endParaRPr lang="es-CL"/>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L"/>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L"/>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F495BB2-3EDF-4379-93C8-3C61C67F9C7B}" type="slidenum">
              <a:rPr lang="es-CL" smtClean="0"/>
              <a:t>‹Nº›</a:t>
            </a:fld>
            <a:endParaRPr lang="es-CL"/>
          </a:p>
        </p:txBody>
      </p:sp>
    </p:spTree>
    <p:extLst>
      <p:ext uri="{BB962C8B-B14F-4D97-AF65-F5344CB8AC3E}">
        <p14:creationId xmlns:p14="http://schemas.microsoft.com/office/powerpoint/2010/main" val="38700933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L"/>
              <a:t>En estas diapositivas tienes todas las opciones que podrías usar en una presentación, recuerda que puedes duplicar las diapositivas las veces que quieras (intenta que el mismo diseño no se replique varias veces consecutivamente para poder hacer la diapositiva mas dinámica).  </a:t>
            </a:r>
          </a:p>
        </p:txBody>
      </p:sp>
      <p:sp>
        <p:nvSpPr>
          <p:cNvPr id="4" name="Marcador de número de diapositiva 3"/>
          <p:cNvSpPr>
            <a:spLocks noGrp="1"/>
          </p:cNvSpPr>
          <p:nvPr>
            <p:ph type="sldNum" sz="quarter" idx="5"/>
          </p:nvPr>
        </p:nvSpPr>
        <p:spPr/>
        <p:txBody>
          <a:bodyPr/>
          <a:lstStyle/>
          <a:p>
            <a:fld id="{8F495BB2-3EDF-4379-93C8-3C61C67F9C7B}" type="slidenum">
              <a:rPr lang="es-CL" smtClean="0"/>
              <a:t>1</a:t>
            </a:fld>
            <a:endParaRPr lang="es-CL"/>
          </a:p>
        </p:txBody>
      </p:sp>
    </p:spTree>
    <p:extLst>
      <p:ext uri="{BB962C8B-B14F-4D97-AF65-F5344CB8AC3E}">
        <p14:creationId xmlns:p14="http://schemas.microsoft.com/office/powerpoint/2010/main" val="25935419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F08F13-1A53-271F-45E6-0E4799B40468}"/>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308F2690-9B7F-6B9C-ED49-EF3F1941352F}"/>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E0A644C7-241D-3398-3934-85B38B0C58D7}"/>
              </a:ext>
            </a:extLst>
          </p:cNvPr>
          <p:cNvSpPr>
            <a:spLocks noGrp="1"/>
          </p:cNvSpPr>
          <p:nvPr>
            <p:ph type="body" idx="1"/>
          </p:nvPr>
        </p:nvSpPr>
        <p:spPr/>
        <p:txBody>
          <a:bodyPr/>
          <a:lstStyle/>
          <a:p>
            <a:r>
              <a:rPr lang="es-CL"/>
              <a:t>En esta diapositiva puedes colocar imágenes, crear tus tablas, gráficos etc.</a:t>
            </a:r>
          </a:p>
        </p:txBody>
      </p:sp>
      <p:sp>
        <p:nvSpPr>
          <p:cNvPr id="4" name="Marcador de número de diapositiva 3">
            <a:extLst>
              <a:ext uri="{FF2B5EF4-FFF2-40B4-BE49-F238E27FC236}">
                <a16:creationId xmlns:a16="http://schemas.microsoft.com/office/drawing/2014/main" id="{B254B916-3EA8-04B4-BA0B-D3D3946F74DD}"/>
              </a:ext>
            </a:extLst>
          </p:cNvPr>
          <p:cNvSpPr>
            <a:spLocks noGrp="1"/>
          </p:cNvSpPr>
          <p:nvPr>
            <p:ph type="sldNum" sz="quarter" idx="5"/>
          </p:nvPr>
        </p:nvSpPr>
        <p:spPr/>
        <p:txBody>
          <a:bodyPr/>
          <a:lstStyle/>
          <a:p>
            <a:fld id="{8F495BB2-3EDF-4379-93C8-3C61C67F9C7B}" type="slidenum">
              <a:rPr lang="es-CL" smtClean="0"/>
              <a:t>11</a:t>
            </a:fld>
            <a:endParaRPr lang="es-CL"/>
          </a:p>
        </p:txBody>
      </p:sp>
    </p:spTree>
    <p:extLst>
      <p:ext uri="{BB962C8B-B14F-4D97-AF65-F5344CB8AC3E}">
        <p14:creationId xmlns:p14="http://schemas.microsoft.com/office/powerpoint/2010/main" val="17010698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052BF0-EBB0-E979-D189-C69C364984F0}"/>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32F7D9BA-A60D-C252-267D-BFB18AC09E9A}"/>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830BE269-6A9F-0CCA-64CA-7190C68DD5DE}"/>
              </a:ext>
            </a:extLst>
          </p:cNvPr>
          <p:cNvSpPr>
            <a:spLocks noGrp="1"/>
          </p:cNvSpPr>
          <p:nvPr>
            <p:ph type="body" idx="1"/>
          </p:nvPr>
        </p:nvSpPr>
        <p:spPr/>
        <p:txBody>
          <a:bodyPr/>
          <a:lstStyle/>
          <a:p>
            <a:r>
              <a:rPr lang="es-CL"/>
              <a:t>En esta diapositiva puedes colocar imágenes, crear tus tablas, gráficos etc.</a:t>
            </a:r>
          </a:p>
        </p:txBody>
      </p:sp>
      <p:sp>
        <p:nvSpPr>
          <p:cNvPr id="4" name="Marcador de número de diapositiva 3">
            <a:extLst>
              <a:ext uri="{FF2B5EF4-FFF2-40B4-BE49-F238E27FC236}">
                <a16:creationId xmlns:a16="http://schemas.microsoft.com/office/drawing/2014/main" id="{F52E9381-0583-97FF-EB2C-3A52942BDCE1}"/>
              </a:ext>
            </a:extLst>
          </p:cNvPr>
          <p:cNvSpPr>
            <a:spLocks noGrp="1"/>
          </p:cNvSpPr>
          <p:nvPr>
            <p:ph type="sldNum" sz="quarter" idx="5"/>
          </p:nvPr>
        </p:nvSpPr>
        <p:spPr/>
        <p:txBody>
          <a:bodyPr/>
          <a:lstStyle/>
          <a:p>
            <a:fld id="{8F495BB2-3EDF-4379-93C8-3C61C67F9C7B}" type="slidenum">
              <a:rPr lang="es-CL" smtClean="0"/>
              <a:t>12</a:t>
            </a:fld>
            <a:endParaRPr lang="es-CL"/>
          </a:p>
        </p:txBody>
      </p:sp>
    </p:spTree>
    <p:extLst>
      <p:ext uri="{BB962C8B-B14F-4D97-AF65-F5344CB8AC3E}">
        <p14:creationId xmlns:p14="http://schemas.microsoft.com/office/powerpoint/2010/main" val="40570019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608157-884A-B95D-8218-56AE7AD18E9B}"/>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EA4B68A6-1753-26DC-65AD-E8ECE4DA5677}"/>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BE79B12A-1703-621F-784F-082E03A8640D}"/>
              </a:ext>
            </a:extLst>
          </p:cNvPr>
          <p:cNvSpPr>
            <a:spLocks noGrp="1"/>
          </p:cNvSpPr>
          <p:nvPr>
            <p:ph type="body" idx="1"/>
          </p:nvPr>
        </p:nvSpPr>
        <p:spPr/>
        <p:txBody>
          <a:bodyPr/>
          <a:lstStyle/>
          <a:p>
            <a:r>
              <a:rPr lang="es-CL"/>
              <a:t>En esta diapositiva puedes colocar imágenes, crear tus tablas, gráficos etc.</a:t>
            </a:r>
          </a:p>
        </p:txBody>
      </p:sp>
      <p:sp>
        <p:nvSpPr>
          <p:cNvPr id="4" name="Marcador de número de diapositiva 3">
            <a:extLst>
              <a:ext uri="{FF2B5EF4-FFF2-40B4-BE49-F238E27FC236}">
                <a16:creationId xmlns:a16="http://schemas.microsoft.com/office/drawing/2014/main" id="{D7B944E5-E7D5-F219-4410-79889DE1485D}"/>
              </a:ext>
            </a:extLst>
          </p:cNvPr>
          <p:cNvSpPr>
            <a:spLocks noGrp="1"/>
          </p:cNvSpPr>
          <p:nvPr>
            <p:ph type="sldNum" sz="quarter" idx="5"/>
          </p:nvPr>
        </p:nvSpPr>
        <p:spPr/>
        <p:txBody>
          <a:bodyPr/>
          <a:lstStyle/>
          <a:p>
            <a:fld id="{8F495BB2-3EDF-4379-93C8-3C61C67F9C7B}" type="slidenum">
              <a:rPr lang="es-CL" smtClean="0"/>
              <a:t>13</a:t>
            </a:fld>
            <a:endParaRPr lang="es-CL"/>
          </a:p>
        </p:txBody>
      </p:sp>
    </p:spTree>
    <p:extLst>
      <p:ext uri="{BB962C8B-B14F-4D97-AF65-F5344CB8AC3E}">
        <p14:creationId xmlns:p14="http://schemas.microsoft.com/office/powerpoint/2010/main" val="8746597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6083DB-FC7A-9BDC-F8F2-C54850886BA2}"/>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8CF3819A-53DF-DD6A-EC5D-08859A89414E}"/>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CE0F1003-4A8F-93A2-B2C4-9ED90BBBCAC9}"/>
              </a:ext>
            </a:extLst>
          </p:cNvPr>
          <p:cNvSpPr>
            <a:spLocks noGrp="1"/>
          </p:cNvSpPr>
          <p:nvPr>
            <p:ph type="body" idx="1"/>
          </p:nvPr>
        </p:nvSpPr>
        <p:spPr/>
        <p:txBody>
          <a:bodyPr/>
          <a:lstStyle/>
          <a:p>
            <a:r>
              <a:rPr lang="es-CL"/>
              <a:t>En esta diapositiva puedes colocar imágenes, crear tus tablas, gráficos etc.</a:t>
            </a:r>
          </a:p>
        </p:txBody>
      </p:sp>
      <p:sp>
        <p:nvSpPr>
          <p:cNvPr id="4" name="Marcador de número de diapositiva 3">
            <a:extLst>
              <a:ext uri="{FF2B5EF4-FFF2-40B4-BE49-F238E27FC236}">
                <a16:creationId xmlns:a16="http://schemas.microsoft.com/office/drawing/2014/main" id="{B365A87E-EE36-05D6-AC6A-46415AA17FFA}"/>
              </a:ext>
            </a:extLst>
          </p:cNvPr>
          <p:cNvSpPr>
            <a:spLocks noGrp="1"/>
          </p:cNvSpPr>
          <p:nvPr>
            <p:ph type="sldNum" sz="quarter" idx="5"/>
          </p:nvPr>
        </p:nvSpPr>
        <p:spPr/>
        <p:txBody>
          <a:bodyPr/>
          <a:lstStyle/>
          <a:p>
            <a:fld id="{8F495BB2-3EDF-4379-93C8-3C61C67F9C7B}" type="slidenum">
              <a:rPr lang="es-CL" smtClean="0"/>
              <a:t>14</a:t>
            </a:fld>
            <a:endParaRPr lang="es-CL"/>
          </a:p>
        </p:txBody>
      </p:sp>
    </p:spTree>
    <p:extLst>
      <p:ext uri="{BB962C8B-B14F-4D97-AF65-F5344CB8AC3E}">
        <p14:creationId xmlns:p14="http://schemas.microsoft.com/office/powerpoint/2010/main" val="22784351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34144B-4DFC-961E-2579-18F2ED8CC255}"/>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29843DFF-F626-D8E3-868C-AFE622C1F091}"/>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A36946B2-EB09-2026-499D-4C4E1D220E64}"/>
              </a:ext>
            </a:extLst>
          </p:cNvPr>
          <p:cNvSpPr>
            <a:spLocks noGrp="1"/>
          </p:cNvSpPr>
          <p:nvPr>
            <p:ph type="body" idx="1"/>
          </p:nvPr>
        </p:nvSpPr>
        <p:spPr/>
        <p:txBody>
          <a:bodyPr/>
          <a:lstStyle/>
          <a:p>
            <a:r>
              <a:rPr lang="es-CL"/>
              <a:t>En esta diapositiva puedes colocar imágenes, crear tus tablas, gráficos etc.</a:t>
            </a:r>
          </a:p>
        </p:txBody>
      </p:sp>
      <p:sp>
        <p:nvSpPr>
          <p:cNvPr id="4" name="Marcador de número de diapositiva 3">
            <a:extLst>
              <a:ext uri="{FF2B5EF4-FFF2-40B4-BE49-F238E27FC236}">
                <a16:creationId xmlns:a16="http://schemas.microsoft.com/office/drawing/2014/main" id="{1B816B12-CA5F-97EA-99AE-5A73BDA51A6D}"/>
              </a:ext>
            </a:extLst>
          </p:cNvPr>
          <p:cNvSpPr>
            <a:spLocks noGrp="1"/>
          </p:cNvSpPr>
          <p:nvPr>
            <p:ph type="sldNum" sz="quarter" idx="5"/>
          </p:nvPr>
        </p:nvSpPr>
        <p:spPr/>
        <p:txBody>
          <a:bodyPr/>
          <a:lstStyle/>
          <a:p>
            <a:fld id="{8F495BB2-3EDF-4379-93C8-3C61C67F9C7B}" type="slidenum">
              <a:rPr lang="es-CL" smtClean="0"/>
              <a:t>15</a:t>
            </a:fld>
            <a:endParaRPr lang="es-CL"/>
          </a:p>
        </p:txBody>
      </p:sp>
    </p:spTree>
    <p:extLst>
      <p:ext uri="{BB962C8B-B14F-4D97-AF65-F5344CB8AC3E}">
        <p14:creationId xmlns:p14="http://schemas.microsoft.com/office/powerpoint/2010/main" val="23836420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7D374E-2589-7A7B-3F39-009CBC506610}"/>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D0414C23-857E-8BFA-0248-FA0BEA573E5D}"/>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3F138807-C8B1-4138-FC3A-89204F6E608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L" dirty="0"/>
              <a:t>En el bloque de texto de esta diapositiva, puedes poner el texto con viñetas para anotar ideas, conceptos, cosas importantes etc. También puedes resaltar partes importantes del texto y poniéndolas en el color que se muestra en el ejemplo.</a:t>
            </a:r>
          </a:p>
        </p:txBody>
      </p:sp>
      <p:sp>
        <p:nvSpPr>
          <p:cNvPr id="4" name="Marcador de número de diapositiva 3">
            <a:extLst>
              <a:ext uri="{FF2B5EF4-FFF2-40B4-BE49-F238E27FC236}">
                <a16:creationId xmlns:a16="http://schemas.microsoft.com/office/drawing/2014/main" id="{691C493D-149E-ED6B-6330-C6747290A09F}"/>
              </a:ext>
            </a:extLst>
          </p:cNvPr>
          <p:cNvSpPr>
            <a:spLocks noGrp="1"/>
          </p:cNvSpPr>
          <p:nvPr>
            <p:ph type="sldNum" sz="quarter" idx="5"/>
          </p:nvPr>
        </p:nvSpPr>
        <p:spPr/>
        <p:txBody>
          <a:bodyPr/>
          <a:lstStyle/>
          <a:p>
            <a:fld id="{8F495BB2-3EDF-4379-93C8-3C61C67F9C7B}" type="slidenum">
              <a:rPr lang="es-CL" smtClean="0"/>
              <a:t>16</a:t>
            </a:fld>
            <a:endParaRPr lang="es-CL"/>
          </a:p>
        </p:txBody>
      </p:sp>
    </p:spTree>
    <p:extLst>
      <p:ext uri="{BB962C8B-B14F-4D97-AF65-F5344CB8AC3E}">
        <p14:creationId xmlns:p14="http://schemas.microsoft.com/office/powerpoint/2010/main" val="14644349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210E67-EA54-9D4D-DAB5-12A79E416B2A}"/>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5731B0F4-EB08-4F08-F03E-F5C6C97D7473}"/>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69AF3A9F-D751-5C39-0F8B-49B8633FCDA8}"/>
              </a:ext>
            </a:extLst>
          </p:cNvPr>
          <p:cNvSpPr>
            <a:spLocks noGrp="1"/>
          </p:cNvSpPr>
          <p:nvPr>
            <p:ph type="body" idx="1"/>
          </p:nvPr>
        </p:nvSpPr>
        <p:spPr/>
        <p:txBody>
          <a:bodyPr/>
          <a:lstStyle/>
          <a:p>
            <a:r>
              <a:rPr lang="es-CL"/>
              <a:t>En esta diapositiva puedes colocar imágenes, crear tus tablas, gráficos etc.</a:t>
            </a:r>
          </a:p>
        </p:txBody>
      </p:sp>
      <p:sp>
        <p:nvSpPr>
          <p:cNvPr id="4" name="Marcador de número de diapositiva 3">
            <a:extLst>
              <a:ext uri="{FF2B5EF4-FFF2-40B4-BE49-F238E27FC236}">
                <a16:creationId xmlns:a16="http://schemas.microsoft.com/office/drawing/2014/main" id="{45C7A123-8F7D-6987-7513-2D21E8E32A8A}"/>
              </a:ext>
            </a:extLst>
          </p:cNvPr>
          <p:cNvSpPr>
            <a:spLocks noGrp="1"/>
          </p:cNvSpPr>
          <p:nvPr>
            <p:ph type="sldNum" sz="quarter" idx="5"/>
          </p:nvPr>
        </p:nvSpPr>
        <p:spPr/>
        <p:txBody>
          <a:bodyPr/>
          <a:lstStyle/>
          <a:p>
            <a:fld id="{8F495BB2-3EDF-4379-93C8-3C61C67F9C7B}" type="slidenum">
              <a:rPr lang="es-CL" smtClean="0"/>
              <a:t>17</a:t>
            </a:fld>
            <a:endParaRPr lang="es-CL"/>
          </a:p>
        </p:txBody>
      </p:sp>
    </p:spTree>
    <p:extLst>
      <p:ext uri="{BB962C8B-B14F-4D97-AF65-F5344CB8AC3E}">
        <p14:creationId xmlns:p14="http://schemas.microsoft.com/office/powerpoint/2010/main" val="16074774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L" dirty="0"/>
              <a:t>El texto debe quedar dentro del bloque con margen gris, tal y como indica arriba </a:t>
            </a:r>
          </a:p>
        </p:txBody>
      </p:sp>
      <p:sp>
        <p:nvSpPr>
          <p:cNvPr id="4" name="Marcador de número de diapositiva 3"/>
          <p:cNvSpPr>
            <a:spLocks noGrp="1"/>
          </p:cNvSpPr>
          <p:nvPr>
            <p:ph type="sldNum" sz="quarter" idx="5"/>
          </p:nvPr>
        </p:nvSpPr>
        <p:spPr/>
        <p:txBody>
          <a:bodyPr/>
          <a:lstStyle/>
          <a:p>
            <a:fld id="{8F495BB2-3EDF-4379-93C8-3C61C67F9C7B}" type="slidenum">
              <a:rPr lang="es-CL" smtClean="0"/>
              <a:t>2</a:t>
            </a:fld>
            <a:endParaRPr lang="es-CL"/>
          </a:p>
        </p:txBody>
      </p:sp>
    </p:spTree>
    <p:extLst>
      <p:ext uri="{BB962C8B-B14F-4D97-AF65-F5344CB8AC3E}">
        <p14:creationId xmlns:p14="http://schemas.microsoft.com/office/powerpoint/2010/main" val="16760401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1C201A-752A-3110-9221-6E98E2065569}"/>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70E795EF-2347-8231-B648-705490C2F64C}"/>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1EF2E7F1-56F8-7188-7706-97A867432F16}"/>
              </a:ext>
            </a:extLst>
          </p:cNvPr>
          <p:cNvSpPr>
            <a:spLocks noGrp="1"/>
          </p:cNvSpPr>
          <p:nvPr>
            <p:ph type="body" idx="1"/>
          </p:nvPr>
        </p:nvSpPr>
        <p:spPr/>
        <p:txBody>
          <a:bodyPr/>
          <a:lstStyle/>
          <a:p>
            <a:r>
              <a:rPr lang="es-CL"/>
              <a:t>En esta diapositiva puedes colocar imágenes, crear tus tablas, gráficos etc.</a:t>
            </a:r>
          </a:p>
        </p:txBody>
      </p:sp>
      <p:sp>
        <p:nvSpPr>
          <p:cNvPr id="4" name="Marcador de número de diapositiva 3">
            <a:extLst>
              <a:ext uri="{FF2B5EF4-FFF2-40B4-BE49-F238E27FC236}">
                <a16:creationId xmlns:a16="http://schemas.microsoft.com/office/drawing/2014/main" id="{4042642E-E002-92C5-DF09-37C085216A0F}"/>
              </a:ext>
            </a:extLst>
          </p:cNvPr>
          <p:cNvSpPr>
            <a:spLocks noGrp="1"/>
          </p:cNvSpPr>
          <p:nvPr>
            <p:ph type="sldNum" sz="quarter" idx="5"/>
          </p:nvPr>
        </p:nvSpPr>
        <p:spPr/>
        <p:txBody>
          <a:bodyPr/>
          <a:lstStyle/>
          <a:p>
            <a:fld id="{8F495BB2-3EDF-4379-93C8-3C61C67F9C7B}" type="slidenum">
              <a:rPr lang="es-CL" smtClean="0"/>
              <a:t>4</a:t>
            </a:fld>
            <a:endParaRPr lang="es-CL"/>
          </a:p>
        </p:txBody>
      </p:sp>
    </p:spTree>
    <p:extLst>
      <p:ext uri="{BB962C8B-B14F-4D97-AF65-F5344CB8AC3E}">
        <p14:creationId xmlns:p14="http://schemas.microsoft.com/office/powerpoint/2010/main" val="4986114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E14B26-FCFE-AF31-7D73-FD1F033F17CC}"/>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E9CAFB6D-7805-EAC1-E7A8-F8D58157D0FA}"/>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D6E49A39-57EF-6047-34CB-0E8941A0FCA8}"/>
              </a:ext>
            </a:extLst>
          </p:cNvPr>
          <p:cNvSpPr>
            <a:spLocks noGrp="1"/>
          </p:cNvSpPr>
          <p:nvPr>
            <p:ph type="body" idx="1"/>
          </p:nvPr>
        </p:nvSpPr>
        <p:spPr/>
        <p:txBody>
          <a:bodyPr/>
          <a:lstStyle/>
          <a:p>
            <a:r>
              <a:rPr lang="es-CL"/>
              <a:t>En esta diapositiva puedes colocar imágenes, crear tus tablas, gráficos etc.</a:t>
            </a:r>
          </a:p>
        </p:txBody>
      </p:sp>
      <p:sp>
        <p:nvSpPr>
          <p:cNvPr id="4" name="Marcador de número de diapositiva 3">
            <a:extLst>
              <a:ext uri="{FF2B5EF4-FFF2-40B4-BE49-F238E27FC236}">
                <a16:creationId xmlns:a16="http://schemas.microsoft.com/office/drawing/2014/main" id="{2AF420D9-48EC-35F2-5072-2033B6CBA3C5}"/>
              </a:ext>
            </a:extLst>
          </p:cNvPr>
          <p:cNvSpPr>
            <a:spLocks noGrp="1"/>
          </p:cNvSpPr>
          <p:nvPr>
            <p:ph type="sldNum" sz="quarter" idx="5"/>
          </p:nvPr>
        </p:nvSpPr>
        <p:spPr/>
        <p:txBody>
          <a:bodyPr/>
          <a:lstStyle/>
          <a:p>
            <a:fld id="{8F495BB2-3EDF-4379-93C8-3C61C67F9C7B}" type="slidenum">
              <a:rPr lang="es-CL" smtClean="0"/>
              <a:t>5</a:t>
            </a:fld>
            <a:endParaRPr lang="es-CL"/>
          </a:p>
        </p:txBody>
      </p:sp>
    </p:spTree>
    <p:extLst>
      <p:ext uri="{BB962C8B-B14F-4D97-AF65-F5344CB8AC3E}">
        <p14:creationId xmlns:p14="http://schemas.microsoft.com/office/powerpoint/2010/main" val="35868721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EDCB49-9343-7CB2-B07F-7EA6B7993A7D}"/>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C0D1047E-F41F-BB2C-E799-E3452DB7CA7D}"/>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74E2251D-C050-B6EF-C714-5B8A56CFD8C7}"/>
              </a:ext>
            </a:extLst>
          </p:cNvPr>
          <p:cNvSpPr>
            <a:spLocks noGrp="1"/>
          </p:cNvSpPr>
          <p:nvPr>
            <p:ph type="body" idx="1"/>
          </p:nvPr>
        </p:nvSpPr>
        <p:spPr/>
        <p:txBody>
          <a:bodyPr/>
          <a:lstStyle/>
          <a:p>
            <a:r>
              <a:rPr lang="es-CL"/>
              <a:t>En esta diapositiva puedes colocar imágenes, crear tus tablas, gráficos etc.</a:t>
            </a:r>
          </a:p>
        </p:txBody>
      </p:sp>
      <p:sp>
        <p:nvSpPr>
          <p:cNvPr id="4" name="Marcador de número de diapositiva 3">
            <a:extLst>
              <a:ext uri="{FF2B5EF4-FFF2-40B4-BE49-F238E27FC236}">
                <a16:creationId xmlns:a16="http://schemas.microsoft.com/office/drawing/2014/main" id="{2FC2443C-7550-132D-9858-836A754D69AA}"/>
              </a:ext>
            </a:extLst>
          </p:cNvPr>
          <p:cNvSpPr>
            <a:spLocks noGrp="1"/>
          </p:cNvSpPr>
          <p:nvPr>
            <p:ph type="sldNum" sz="quarter" idx="5"/>
          </p:nvPr>
        </p:nvSpPr>
        <p:spPr/>
        <p:txBody>
          <a:bodyPr/>
          <a:lstStyle/>
          <a:p>
            <a:fld id="{8F495BB2-3EDF-4379-93C8-3C61C67F9C7B}" type="slidenum">
              <a:rPr lang="es-CL" smtClean="0"/>
              <a:t>6</a:t>
            </a:fld>
            <a:endParaRPr lang="es-CL"/>
          </a:p>
        </p:txBody>
      </p:sp>
    </p:spTree>
    <p:extLst>
      <p:ext uri="{BB962C8B-B14F-4D97-AF65-F5344CB8AC3E}">
        <p14:creationId xmlns:p14="http://schemas.microsoft.com/office/powerpoint/2010/main" val="28902216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22DF3F-4E32-DFCB-4EBF-1B7DD7785F70}"/>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72AAF20E-17CD-DDB5-0DBD-0B6F7151281E}"/>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D8F928B7-5104-D2E1-822A-552424FE6D15}"/>
              </a:ext>
            </a:extLst>
          </p:cNvPr>
          <p:cNvSpPr>
            <a:spLocks noGrp="1"/>
          </p:cNvSpPr>
          <p:nvPr>
            <p:ph type="body" idx="1"/>
          </p:nvPr>
        </p:nvSpPr>
        <p:spPr/>
        <p:txBody>
          <a:bodyPr/>
          <a:lstStyle/>
          <a:p>
            <a:r>
              <a:rPr lang="es-CL"/>
              <a:t>En esta diapositiva puedes colocar imágenes, crear tus tablas, gráficos etc.</a:t>
            </a:r>
          </a:p>
        </p:txBody>
      </p:sp>
      <p:sp>
        <p:nvSpPr>
          <p:cNvPr id="4" name="Marcador de número de diapositiva 3">
            <a:extLst>
              <a:ext uri="{FF2B5EF4-FFF2-40B4-BE49-F238E27FC236}">
                <a16:creationId xmlns:a16="http://schemas.microsoft.com/office/drawing/2014/main" id="{CEBF94C0-9AA9-A43E-941A-09E94BBF8BFD}"/>
              </a:ext>
            </a:extLst>
          </p:cNvPr>
          <p:cNvSpPr>
            <a:spLocks noGrp="1"/>
          </p:cNvSpPr>
          <p:nvPr>
            <p:ph type="sldNum" sz="quarter" idx="5"/>
          </p:nvPr>
        </p:nvSpPr>
        <p:spPr/>
        <p:txBody>
          <a:bodyPr/>
          <a:lstStyle/>
          <a:p>
            <a:fld id="{8F495BB2-3EDF-4379-93C8-3C61C67F9C7B}" type="slidenum">
              <a:rPr lang="es-CL" smtClean="0"/>
              <a:t>7</a:t>
            </a:fld>
            <a:endParaRPr lang="es-CL"/>
          </a:p>
        </p:txBody>
      </p:sp>
    </p:spTree>
    <p:extLst>
      <p:ext uri="{BB962C8B-B14F-4D97-AF65-F5344CB8AC3E}">
        <p14:creationId xmlns:p14="http://schemas.microsoft.com/office/powerpoint/2010/main" val="42253521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4F4358-0CD1-6730-6827-FC97EDFA4910}"/>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594E4815-43E1-9519-7238-E0EE431FA88C}"/>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21B2FBEA-5FBD-791C-DF5E-1B122683BFA7}"/>
              </a:ext>
            </a:extLst>
          </p:cNvPr>
          <p:cNvSpPr>
            <a:spLocks noGrp="1"/>
          </p:cNvSpPr>
          <p:nvPr>
            <p:ph type="body" idx="1"/>
          </p:nvPr>
        </p:nvSpPr>
        <p:spPr/>
        <p:txBody>
          <a:bodyPr/>
          <a:lstStyle/>
          <a:p>
            <a:r>
              <a:rPr lang="es-CL"/>
              <a:t>En esta diapositiva puedes colocar imágenes, crear tus tablas, gráficos etc.</a:t>
            </a:r>
          </a:p>
        </p:txBody>
      </p:sp>
      <p:sp>
        <p:nvSpPr>
          <p:cNvPr id="4" name="Marcador de número de diapositiva 3">
            <a:extLst>
              <a:ext uri="{FF2B5EF4-FFF2-40B4-BE49-F238E27FC236}">
                <a16:creationId xmlns:a16="http://schemas.microsoft.com/office/drawing/2014/main" id="{F413287A-C7DE-6E3E-C771-986BBF47082C}"/>
              </a:ext>
            </a:extLst>
          </p:cNvPr>
          <p:cNvSpPr>
            <a:spLocks noGrp="1"/>
          </p:cNvSpPr>
          <p:nvPr>
            <p:ph type="sldNum" sz="quarter" idx="5"/>
          </p:nvPr>
        </p:nvSpPr>
        <p:spPr/>
        <p:txBody>
          <a:bodyPr/>
          <a:lstStyle/>
          <a:p>
            <a:fld id="{8F495BB2-3EDF-4379-93C8-3C61C67F9C7B}" type="slidenum">
              <a:rPr lang="es-CL" smtClean="0"/>
              <a:t>8</a:t>
            </a:fld>
            <a:endParaRPr lang="es-CL"/>
          </a:p>
        </p:txBody>
      </p:sp>
    </p:spTree>
    <p:extLst>
      <p:ext uri="{BB962C8B-B14F-4D97-AF65-F5344CB8AC3E}">
        <p14:creationId xmlns:p14="http://schemas.microsoft.com/office/powerpoint/2010/main" val="29247137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606441-963F-D812-2F4B-3C315BF31642}"/>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DD49142C-E48A-CCEF-AB75-C35992058742}"/>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B8EB6A48-5B02-40F5-99BA-2F3A5AD6863E}"/>
              </a:ext>
            </a:extLst>
          </p:cNvPr>
          <p:cNvSpPr>
            <a:spLocks noGrp="1"/>
          </p:cNvSpPr>
          <p:nvPr>
            <p:ph type="body" idx="1"/>
          </p:nvPr>
        </p:nvSpPr>
        <p:spPr/>
        <p:txBody>
          <a:bodyPr/>
          <a:lstStyle/>
          <a:p>
            <a:r>
              <a:rPr lang="es-CL"/>
              <a:t>En esta diapositiva puedes colocar imágenes, crear tus tablas, gráficos etc.</a:t>
            </a:r>
          </a:p>
        </p:txBody>
      </p:sp>
      <p:sp>
        <p:nvSpPr>
          <p:cNvPr id="4" name="Marcador de número de diapositiva 3">
            <a:extLst>
              <a:ext uri="{FF2B5EF4-FFF2-40B4-BE49-F238E27FC236}">
                <a16:creationId xmlns:a16="http://schemas.microsoft.com/office/drawing/2014/main" id="{751C3787-68A0-A587-7651-037D726A67BA}"/>
              </a:ext>
            </a:extLst>
          </p:cNvPr>
          <p:cNvSpPr>
            <a:spLocks noGrp="1"/>
          </p:cNvSpPr>
          <p:nvPr>
            <p:ph type="sldNum" sz="quarter" idx="5"/>
          </p:nvPr>
        </p:nvSpPr>
        <p:spPr/>
        <p:txBody>
          <a:bodyPr/>
          <a:lstStyle/>
          <a:p>
            <a:fld id="{8F495BB2-3EDF-4379-93C8-3C61C67F9C7B}" type="slidenum">
              <a:rPr lang="es-CL" smtClean="0"/>
              <a:t>9</a:t>
            </a:fld>
            <a:endParaRPr lang="es-CL"/>
          </a:p>
        </p:txBody>
      </p:sp>
    </p:spTree>
    <p:extLst>
      <p:ext uri="{BB962C8B-B14F-4D97-AF65-F5344CB8AC3E}">
        <p14:creationId xmlns:p14="http://schemas.microsoft.com/office/powerpoint/2010/main" val="22330445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14A549-C71F-3663-F0EA-60B09AA1616E}"/>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2AE2E34E-354C-FBDE-0B53-70C55D938E0C}"/>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EB0BBF8E-6DA6-3383-27ED-AB869F58050B}"/>
              </a:ext>
            </a:extLst>
          </p:cNvPr>
          <p:cNvSpPr>
            <a:spLocks noGrp="1"/>
          </p:cNvSpPr>
          <p:nvPr>
            <p:ph type="body" idx="1"/>
          </p:nvPr>
        </p:nvSpPr>
        <p:spPr/>
        <p:txBody>
          <a:bodyPr/>
          <a:lstStyle/>
          <a:p>
            <a:r>
              <a:rPr lang="es-CL"/>
              <a:t>En esta diapositiva puedes colocar imágenes, crear tus tablas, gráficos etc.</a:t>
            </a:r>
          </a:p>
        </p:txBody>
      </p:sp>
      <p:sp>
        <p:nvSpPr>
          <p:cNvPr id="4" name="Marcador de número de diapositiva 3">
            <a:extLst>
              <a:ext uri="{FF2B5EF4-FFF2-40B4-BE49-F238E27FC236}">
                <a16:creationId xmlns:a16="http://schemas.microsoft.com/office/drawing/2014/main" id="{76801C77-0D74-3C13-0996-8621BDEA7FC5}"/>
              </a:ext>
            </a:extLst>
          </p:cNvPr>
          <p:cNvSpPr>
            <a:spLocks noGrp="1"/>
          </p:cNvSpPr>
          <p:nvPr>
            <p:ph type="sldNum" sz="quarter" idx="5"/>
          </p:nvPr>
        </p:nvSpPr>
        <p:spPr/>
        <p:txBody>
          <a:bodyPr/>
          <a:lstStyle/>
          <a:p>
            <a:fld id="{8F495BB2-3EDF-4379-93C8-3C61C67F9C7B}" type="slidenum">
              <a:rPr lang="es-CL" smtClean="0"/>
              <a:t>10</a:t>
            </a:fld>
            <a:endParaRPr lang="es-CL"/>
          </a:p>
        </p:txBody>
      </p:sp>
    </p:spTree>
    <p:extLst>
      <p:ext uri="{BB962C8B-B14F-4D97-AF65-F5344CB8AC3E}">
        <p14:creationId xmlns:p14="http://schemas.microsoft.com/office/powerpoint/2010/main" val="29487795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42900" y="1065212"/>
            <a:ext cx="3886200" cy="735013"/>
          </a:xfrm>
        </p:spPr>
        <p:txBody>
          <a:bodyPr/>
          <a:lstStyle/>
          <a:p>
            <a:r>
              <a:rPr lang="en-US"/>
              <a:t>Click to edit Master title style</a:t>
            </a:r>
          </a:p>
        </p:txBody>
      </p:sp>
      <p:sp>
        <p:nvSpPr>
          <p:cNvPr id="3" name="Subtitle 2"/>
          <p:cNvSpPr>
            <a:spLocks noGrp="1"/>
          </p:cNvSpPr>
          <p:nvPr>
            <p:ph type="subTitle" idx="1"/>
          </p:nvPr>
        </p:nvSpPr>
        <p:spPr>
          <a:xfrm>
            <a:off x="685800" y="1943100"/>
            <a:ext cx="3200400" cy="876300"/>
          </a:xfrm>
        </p:spPr>
        <p:txBody>
          <a:bodyPr/>
          <a:lstStyle>
            <a:lvl1pPr marL="0" indent="0" algn="ctr">
              <a:buNone/>
              <a:defRPr>
                <a:solidFill>
                  <a:schemeClr val="tx1">
                    <a:tint val="75000"/>
                  </a:schemeClr>
                </a:solidFill>
              </a:defRPr>
            </a:lvl1pPr>
            <a:lvl2pPr marL="228600" indent="0" algn="ctr">
              <a:buNone/>
              <a:defRPr>
                <a:solidFill>
                  <a:schemeClr val="tx1">
                    <a:tint val="75000"/>
                  </a:schemeClr>
                </a:solidFill>
              </a:defRPr>
            </a:lvl2pPr>
            <a:lvl3pPr marL="457200" indent="0" algn="ctr">
              <a:buNone/>
              <a:defRPr>
                <a:solidFill>
                  <a:schemeClr val="tx1">
                    <a:tint val="75000"/>
                  </a:schemeClr>
                </a:solidFill>
              </a:defRPr>
            </a:lvl3pPr>
            <a:lvl4pPr marL="685800" indent="0" algn="ctr">
              <a:buNone/>
              <a:defRPr>
                <a:solidFill>
                  <a:schemeClr val="tx1">
                    <a:tint val="75000"/>
                  </a:schemeClr>
                </a:solidFill>
              </a:defRPr>
            </a:lvl4pPr>
            <a:lvl5pPr marL="914400" indent="0" algn="ctr">
              <a:buNone/>
              <a:defRPr>
                <a:solidFill>
                  <a:schemeClr val="tx1">
                    <a:tint val="75000"/>
                  </a:schemeClr>
                </a:solidFill>
              </a:defRPr>
            </a:lvl5pPr>
            <a:lvl6pPr marL="1143000" indent="0" algn="ctr">
              <a:buNone/>
              <a:defRPr>
                <a:solidFill>
                  <a:schemeClr val="tx1">
                    <a:tint val="75000"/>
                  </a:schemeClr>
                </a:solidFill>
              </a:defRPr>
            </a:lvl6pPr>
            <a:lvl7pPr marL="1371600" indent="0" algn="ctr">
              <a:buNone/>
              <a:defRPr>
                <a:solidFill>
                  <a:schemeClr val="tx1">
                    <a:tint val="75000"/>
                  </a:schemeClr>
                </a:solidFill>
              </a:defRPr>
            </a:lvl7pPr>
            <a:lvl8pPr marL="1600200" indent="0" algn="ctr">
              <a:buNone/>
              <a:defRPr>
                <a:solidFill>
                  <a:schemeClr val="tx1">
                    <a:tint val="75000"/>
                  </a:schemeClr>
                </a:solidFill>
              </a:defRPr>
            </a:lvl8pPr>
            <a:lvl9pPr marL="18288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8/19/2025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314700" y="137319"/>
            <a:ext cx="1028700" cy="29257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37319"/>
            <a:ext cx="3009900" cy="29257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61157" y="2203450"/>
            <a:ext cx="3886200" cy="681038"/>
          </a:xfrm>
        </p:spPr>
        <p:txBody>
          <a:bodyPr anchor="t"/>
          <a:lstStyle>
            <a:lvl1pPr algn="l">
              <a:defRPr sz="2000" b="1" cap="all"/>
            </a:lvl1pPr>
          </a:lstStyle>
          <a:p>
            <a:r>
              <a:rPr lang="en-US"/>
              <a:t>Click to edit Master title style</a:t>
            </a:r>
          </a:p>
        </p:txBody>
      </p:sp>
      <p:sp>
        <p:nvSpPr>
          <p:cNvPr id="3" name="Text Placeholder 2"/>
          <p:cNvSpPr>
            <a:spLocks noGrp="1"/>
          </p:cNvSpPr>
          <p:nvPr>
            <p:ph type="body" idx="1"/>
          </p:nvPr>
        </p:nvSpPr>
        <p:spPr>
          <a:xfrm>
            <a:off x="361157" y="1453357"/>
            <a:ext cx="3886200" cy="750094"/>
          </a:xfrm>
        </p:spPr>
        <p:txBody>
          <a:bodyPr anchor="b"/>
          <a:lstStyle>
            <a:lvl1pPr marL="0" indent="0">
              <a:buNone/>
              <a:defRPr sz="1000">
                <a:solidFill>
                  <a:schemeClr val="tx1">
                    <a:tint val="75000"/>
                  </a:schemeClr>
                </a:solidFill>
              </a:defRPr>
            </a:lvl1pPr>
            <a:lvl2pPr marL="228600" indent="0">
              <a:buNone/>
              <a:defRPr sz="900">
                <a:solidFill>
                  <a:schemeClr val="tx1">
                    <a:tint val="75000"/>
                  </a:schemeClr>
                </a:solidFill>
              </a:defRPr>
            </a:lvl2pPr>
            <a:lvl3pPr marL="457200" indent="0">
              <a:buNone/>
              <a:defRPr sz="800">
                <a:solidFill>
                  <a:schemeClr val="tx1">
                    <a:tint val="75000"/>
                  </a:schemeClr>
                </a:solidFill>
              </a:defRPr>
            </a:lvl3pPr>
            <a:lvl4pPr marL="685800" indent="0">
              <a:buNone/>
              <a:defRPr sz="700">
                <a:solidFill>
                  <a:schemeClr val="tx1">
                    <a:tint val="75000"/>
                  </a:schemeClr>
                </a:solidFill>
              </a:defRPr>
            </a:lvl4pPr>
            <a:lvl5pPr marL="914400" indent="0">
              <a:buNone/>
              <a:defRPr sz="700">
                <a:solidFill>
                  <a:schemeClr val="tx1">
                    <a:tint val="75000"/>
                  </a:schemeClr>
                </a:solidFill>
              </a:defRPr>
            </a:lvl5pPr>
            <a:lvl6pPr marL="1143000" indent="0">
              <a:buNone/>
              <a:defRPr sz="700">
                <a:solidFill>
                  <a:schemeClr val="tx1">
                    <a:tint val="75000"/>
                  </a:schemeClr>
                </a:solidFill>
              </a:defRPr>
            </a:lvl6pPr>
            <a:lvl7pPr marL="1371600" indent="0">
              <a:buNone/>
              <a:defRPr sz="700">
                <a:solidFill>
                  <a:schemeClr val="tx1">
                    <a:tint val="75000"/>
                  </a:schemeClr>
                </a:solidFill>
              </a:defRPr>
            </a:lvl7pPr>
            <a:lvl8pPr marL="1600200" indent="0">
              <a:buNone/>
              <a:defRPr sz="700">
                <a:solidFill>
                  <a:schemeClr val="tx1">
                    <a:tint val="75000"/>
                  </a:schemeClr>
                </a:solidFill>
              </a:defRPr>
            </a:lvl8pPr>
            <a:lvl9pPr marL="1828800" indent="0">
              <a:buNone/>
              <a:defRPr sz="7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800100"/>
            <a:ext cx="2019300" cy="2262982"/>
          </a:xfrm>
        </p:spPr>
        <p:txBody>
          <a:bodyPr/>
          <a:lstStyle>
            <a:lvl1pPr>
              <a:defRPr sz="1400"/>
            </a:lvl1pPr>
            <a:lvl2pPr>
              <a:defRPr sz="1200"/>
            </a:lvl2pPr>
            <a:lvl3pPr>
              <a:defRPr sz="1000"/>
            </a:lvl3pPr>
            <a:lvl4pPr>
              <a:defRPr sz="900"/>
            </a:lvl4pPr>
            <a:lvl5pPr>
              <a:defRPr sz="900"/>
            </a:lvl5pPr>
            <a:lvl6pPr>
              <a:defRPr sz="900"/>
            </a:lvl6pPr>
            <a:lvl7pPr>
              <a:defRPr sz="900"/>
            </a:lvl7pPr>
            <a:lvl8pPr>
              <a:defRPr sz="9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2324100" y="800100"/>
            <a:ext cx="2019300" cy="2262982"/>
          </a:xfrm>
        </p:spPr>
        <p:txBody>
          <a:bodyPr/>
          <a:lstStyle>
            <a:lvl1pPr>
              <a:defRPr sz="1400"/>
            </a:lvl1pPr>
            <a:lvl2pPr>
              <a:defRPr sz="1200"/>
            </a:lvl2pPr>
            <a:lvl3pPr>
              <a:defRPr sz="1000"/>
            </a:lvl3pPr>
            <a:lvl4pPr>
              <a:defRPr sz="900"/>
            </a:lvl4pPr>
            <a:lvl5pPr>
              <a:defRPr sz="900"/>
            </a:lvl5pPr>
            <a:lvl6pPr>
              <a:defRPr sz="900"/>
            </a:lvl6pPr>
            <a:lvl7pPr>
              <a:defRPr sz="900"/>
            </a:lvl7pPr>
            <a:lvl8pPr>
              <a:defRPr sz="9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8/19/2025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228600" y="767556"/>
            <a:ext cx="2020094" cy="319881"/>
          </a:xfrm>
        </p:spPr>
        <p:txBody>
          <a:bodyPr anchor="b"/>
          <a:lstStyle>
            <a:lvl1pPr marL="0" indent="0">
              <a:buNone/>
              <a:defRPr sz="1200" b="1"/>
            </a:lvl1pPr>
            <a:lvl2pPr marL="228600" indent="0">
              <a:buNone/>
              <a:defRPr sz="1000" b="1"/>
            </a:lvl2pPr>
            <a:lvl3pPr marL="457200" indent="0">
              <a:buNone/>
              <a:defRPr sz="900" b="1"/>
            </a:lvl3pPr>
            <a:lvl4pPr marL="685800" indent="0">
              <a:buNone/>
              <a:defRPr sz="800" b="1"/>
            </a:lvl4pPr>
            <a:lvl5pPr marL="914400" indent="0">
              <a:buNone/>
              <a:defRPr sz="800" b="1"/>
            </a:lvl5pPr>
            <a:lvl6pPr marL="1143000" indent="0">
              <a:buNone/>
              <a:defRPr sz="800" b="1"/>
            </a:lvl6pPr>
            <a:lvl7pPr marL="1371600" indent="0">
              <a:buNone/>
              <a:defRPr sz="800" b="1"/>
            </a:lvl7pPr>
            <a:lvl8pPr marL="1600200" indent="0">
              <a:buNone/>
              <a:defRPr sz="800" b="1"/>
            </a:lvl8pPr>
            <a:lvl9pPr marL="1828800" indent="0">
              <a:buNone/>
              <a:defRPr sz="800" b="1"/>
            </a:lvl9pPr>
          </a:lstStyle>
          <a:p>
            <a:pPr lvl="0"/>
            <a:r>
              <a:rPr lang="en-US"/>
              <a:t>Click to edit Master text styles</a:t>
            </a:r>
          </a:p>
        </p:txBody>
      </p:sp>
      <p:sp>
        <p:nvSpPr>
          <p:cNvPr id="4" name="Content Placeholder 3"/>
          <p:cNvSpPr>
            <a:spLocks noGrp="1"/>
          </p:cNvSpPr>
          <p:nvPr>
            <p:ph sz="half" idx="2"/>
          </p:nvPr>
        </p:nvSpPr>
        <p:spPr>
          <a:xfrm>
            <a:off x="228600" y="1087438"/>
            <a:ext cx="2020094" cy="1975644"/>
          </a:xfrm>
        </p:spPr>
        <p:txBody>
          <a:bodyPr>
            <a:normAutofit/>
          </a:bodyPr>
          <a:lstStyle>
            <a:lvl1pPr>
              <a:defRPr sz="1200"/>
            </a:lvl1pPr>
            <a:lvl2pPr>
              <a:defRPr sz="1200"/>
            </a:lvl2pPr>
            <a:lvl3pPr>
              <a:defRPr sz="1200"/>
            </a:lvl3pPr>
            <a:lvl4pPr>
              <a:defRPr sz="1200"/>
            </a:lvl4pPr>
            <a:lvl5pPr>
              <a:defRPr sz="1200"/>
            </a:lvl5pPr>
            <a:lvl6pPr>
              <a:defRPr sz="800"/>
            </a:lvl6pPr>
            <a:lvl7pPr>
              <a:defRPr sz="800"/>
            </a:lvl7pPr>
            <a:lvl8pPr>
              <a:defRPr sz="800"/>
            </a:lvl8pPr>
            <a:lvl9pPr>
              <a:defRPr sz="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2322513" y="767556"/>
            <a:ext cx="2020888" cy="319881"/>
          </a:xfrm>
        </p:spPr>
        <p:txBody>
          <a:bodyPr anchor="b"/>
          <a:lstStyle>
            <a:lvl1pPr marL="0" indent="0">
              <a:buNone/>
              <a:defRPr sz="1200" b="1"/>
            </a:lvl1pPr>
            <a:lvl2pPr marL="228600" indent="0">
              <a:buNone/>
              <a:defRPr sz="1000" b="1"/>
            </a:lvl2pPr>
            <a:lvl3pPr marL="457200" indent="0">
              <a:buNone/>
              <a:defRPr sz="900" b="1"/>
            </a:lvl3pPr>
            <a:lvl4pPr marL="685800" indent="0">
              <a:buNone/>
              <a:defRPr sz="800" b="1"/>
            </a:lvl4pPr>
            <a:lvl5pPr marL="914400" indent="0">
              <a:buNone/>
              <a:defRPr sz="800" b="1"/>
            </a:lvl5pPr>
            <a:lvl6pPr marL="1143000" indent="0">
              <a:buNone/>
              <a:defRPr sz="800" b="1"/>
            </a:lvl6pPr>
            <a:lvl7pPr marL="1371600" indent="0">
              <a:buNone/>
              <a:defRPr sz="800" b="1"/>
            </a:lvl7pPr>
            <a:lvl8pPr marL="1600200" indent="0">
              <a:buNone/>
              <a:defRPr sz="800" b="1"/>
            </a:lvl8pPr>
            <a:lvl9pPr marL="1828800" indent="0">
              <a:buNone/>
              <a:defRPr sz="800" b="1"/>
            </a:lvl9pPr>
          </a:lstStyle>
          <a:p>
            <a:pPr lvl="0"/>
            <a:r>
              <a:rPr lang="en-US"/>
              <a:t>Click to edit Master text styles</a:t>
            </a:r>
          </a:p>
        </p:txBody>
      </p:sp>
      <p:sp>
        <p:nvSpPr>
          <p:cNvPr id="6" name="Content Placeholder 5"/>
          <p:cNvSpPr>
            <a:spLocks noGrp="1"/>
          </p:cNvSpPr>
          <p:nvPr>
            <p:ph sz="quarter" idx="4"/>
          </p:nvPr>
        </p:nvSpPr>
        <p:spPr>
          <a:xfrm>
            <a:off x="2322513" y="1087438"/>
            <a:ext cx="2020888" cy="1975644"/>
          </a:xfrm>
        </p:spPr>
        <p:txBody>
          <a:bodyPr>
            <a:normAutofit/>
          </a:bodyPr>
          <a:lstStyle>
            <a:lvl1pPr>
              <a:defRPr sz="1200"/>
            </a:lvl1pPr>
            <a:lvl2pPr>
              <a:defRPr sz="1200"/>
            </a:lvl2pPr>
            <a:lvl3pPr>
              <a:defRPr sz="1200"/>
            </a:lvl3pPr>
            <a:lvl4pPr>
              <a:defRPr sz="1200"/>
            </a:lvl4pPr>
            <a:lvl5pPr>
              <a:defRPr sz="1200"/>
            </a:lvl5pPr>
            <a:lvl6pPr>
              <a:defRPr sz="800"/>
            </a:lvl6pPr>
            <a:lvl7pPr>
              <a:defRPr sz="800"/>
            </a:lvl7pPr>
            <a:lvl8pPr>
              <a:defRPr sz="800"/>
            </a:lvl8pPr>
            <a:lvl9pPr>
              <a:defRPr sz="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8/19/2025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8/19/2025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8/19/2025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28600" y="136525"/>
            <a:ext cx="1504157" cy="581025"/>
          </a:xfrm>
        </p:spPr>
        <p:txBody>
          <a:bodyPr anchor="b"/>
          <a:lstStyle>
            <a:lvl1pPr algn="l">
              <a:defRPr sz="1000" b="1"/>
            </a:lvl1pPr>
          </a:lstStyle>
          <a:p>
            <a:r>
              <a:rPr lang="en-US"/>
              <a:t>Click to edit Master title style</a:t>
            </a:r>
          </a:p>
        </p:txBody>
      </p:sp>
      <p:sp>
        <p:nvSpPr>
          <p:cNvPr id="3" name="Content Placeholder 2"/>
          <p:cNvSpPr>
            <a:spLocks noGrp="1"/>
          </p:cNvSpPr>
          <p:nvPr>
            <p:ph idx="1"/>
          </p:nvPr>
        </p:nvSpPr>
        <p:spPr>
          <a:xfrm>
            <a:off x="1787525" y="136525"/>
            <a:ext cx="2555875" cy="2926557"/>
          </a:xfrm>
        </p:spPr>
        <p:txBody>
          <a:bodyPr/>
          <a:lstStyle>
            <a:lvl1pPr>
              <a:defRPr sz="1600"/>
            </a:lvl1pPr>
            <a:lvl2pPr>
              <a:defRPr sz="1400"/>
            </a:lvl2pPr>
            <a:lvl3pPr>
              <a:defRPr sz="1200"/>
            </a:lvl3pPr>
            <a:lvl4pPr>
              <a:defRPr sz="1000"/>
            </a:lvl4pPr>
            <a:lvl5pPr>
              <a:defRPr sz="1000"/>
            </a:lvl5pPr>
            <a:lvl6pPr>
              <a:defRPr sz="1000"/>
            </a:lvl6pPr>
            <a:lvl7pPr>
              <a:defRPr sz="1000"/>
            </a:lvl7pPr>
            <a:lvl8pPr>
              <a:defRPr sz="1000"/>
            </a:lvl8pPr>
            <a:lvl9pPr>
              <a:defRPr sz="1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228600" y="717550"/>
            <a:ext cx="1504157" cy="2345532"/>
          </a:xfrm>
        </p:spPr>
        <p:txBody>
          <a:bodyPr/>
          <a:lstStyle>
            <a:lvl1pPr marL="0" indent="0">
              <a:buNone/>
              <a:defRPr sz="700"/>
            </a:lvl1pPr>
            <a:lvl2pPr marL="228600" indent="0">
              <a:buNone/>
              <a:defRPr sz="600"/>
            </a:lvl2pPr>
            <a:lvl3pPr marL="457200" indent="0">
              <a:buNone/>
              <a:defRPr sz="500"/>
            </a:lvl3pPr>
            <a:lvl4pPr marL="685800" indent="0">
              <a:buNone/>
              <a:defRPr sz="450"/>
            </a:lvl4pPr>
            <a:lvl5pPr marL="914400" indent="0">
              <a:buNone/>
              <a:defRPr sz="450"/>
            </a:lvl5pPr>
            <a:lvl6pPr marL="1143000" indent="0">
              <a:buNone/>
              <a:defRPr sz="450"/>
            </a:lvl6pPr>
            <a:lvl7pPr marL="1371600" indent="0">
              <a:buNone/>
              <a:defRPr sz="450"/>
            </a:lvl7pPr>
            <a:lvl8pPr marL="1600200" indent="0">
              <a:buNone/>
              <a:defRPr sz="450"/>
            </a:lvl8pPr>
            <a:lvl9pPr marL="1828800" indent="0">
              <a:buNone/>
              <a:defRPr sz="45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96144" y="2400300"/>
            <a:ext cx="2743200" cy="283369"/>
          </a:xfrm>
        </p:spPr>
        <p:txBody>
          <a:bodyPr anchor="b"/>
          <a:lstStyle>
            <a:lvl1pPr algn="l">
              <a:defRPr sz="1000" b="1"/>
            </a:lvl1pPr>
          </a:lstStyle>
          <a:p>
            <a:r>
              <a:rPr lang="en-US"/>
              <a:t>Click to edit Master title style</a:t>
            </a:r>
          </a:p>
        </p:txBody>
      </p:sp>
      <p:sp>
        <p:nvSpPr>
          <p:cNvPr id="3" name="Picture Placeholder 2"/>
          <p:cNvSpPr>
            <a:spLocks noGrp="1"/>
          </p:cNvSpPr>
          <p:nvPr>
            <p:ph type="pic" idx="1"/>
          </p:nvPr>
        </p:nvSpPr>
        <p:spPr>
          <a:xfrm>
            <a:off x="896144" y="306388"/>
            <a:ext cx="2743200" cy="2057400"/>
          </a:xfrm>
        </p:spPr>
        <p:txBody>
          <a:bodyPr/>
          <a:lstStyle>
            <a:lvl1pPr marL="0" indent="0">
              <a:buNone/>
              <a:defRPr sz="1600"/>
            </a:lvl1pPr>
            <a:lvl2pPr marL="228600" indent="0">
              <a:buNone/>
              <a:defRPr sz="1400"/>
            </a:lvl2pPr>
            <a:lvl3pPr marL="457200" indent="0">
              <a:buNone/>
              <a:defRPr sz="1200"/>
            </a:lvl3pPr>
            <a:lvl4pPr marL="685800" indent="0">
              <a:buNone/>
              <a:defRPr sz="1000"/>
            </a:lvl4pPr>
            <a:lvl5pPr marL="914400" indent="0">
              <a:buNone/>
              <a:defRPr sz="1000"/>
            </a:lvl5pPr>
            <a:lvl6pPr marL="1143000" indent="0">
              <a:buNone/>
              <a:defRPr sz="1000"/>
            </a:lvl6pPr>
            <a:lvl7pPr marL="1371600" indent="0">
              <a:buNone/>
              <a:defRPr sz="1000"/>
            </a:lvl7pPr>
            <a:lvl8pPr marL="1600200" indent="0">
              <a:buNone/>
              <a:defRPr sz="1000"/>
            </a:lvl8pPr>
            <a:lvl9pPr marL="1828800" indent="0">
              <a:buNone/>
              <a:defRPr sz="1000"/>
            </a:lvl9pPr>
          </a:lstStyle>
          <a:p>
            <a:endParaRPr lang="en-US"/>
          </a:p>
        </p:txBody>
      </p:sp>
      <p:sp>
        <p:nvSpPr>
          <p:cNvPr id="4" name="Text Placeholder 3"/>
          <p:cNvSpPr>
            <a:spLocks noGrp="1"/>
          </p:cNvSpPr>
          <p:nvPr>
            <p:ph type="body" sz="half" idx="2"/>
          </p:nvPr>
        </p:nvSpPr>
        <p:spPr>
          <a:xfrm>
            <a:off x="896144" y="2683669"/>
            <a:ext cx="2743200" cy="402431"/>
          </a:xfrm>
        </p:spPr>
        <p:txBody>
          <a:bodyPr/>
          <a:lstStyle>
            <a:lvl1pPr marL="0" indent="0">
              <a:buNone/>
              <a:defRPr sz="700"/>
            </a:lvl1pPr>
            <a:lvl2pPr marL="228600" indent="0">
              <a:buNone/>
              <a:defRPr sz="600"/>
            </a:lvl2pPr>
            <a:lvl3pPr marL="457200" indent="0">
              <a:buNone/>
              <a:defRPr sz="500"/>
            </a:lvl3pPr>
            <a:lvl4pPr marL="685800" indent="0">
              <a:buNone/>
              <a:defRPr sz="450"/>
            </a:lvl4pPr>
            <a:lvl5pPr marL="914400" indent="0">
              <a:buNone/>
              <a:defRPr sz="450"/>
            </a:lvl5pPr>
            <a:lvl6pPr marL="1143000" indent="0">
              <a:buNone/>
              <a:defRPr sz="450"/>
            </a:lvl6pPr>
            <a:lvl7pPr marL="1371600" indent="0">
              <a:buNone/>
              <a:defRPr sz="450"/>
            </a:lvl7pPr>
            <a:lvl8pPr marL="1600200" indent="0">
              <a:buNone/>
              <a:defRPr sz="450"/>
            </a:lvl8pPr>
            <a:lvl9pPr marL="1828800" indent="0">
              <a:buNone/>
              <a:defRPr sz="45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E3C5890E-F6F7-065C-D200-CE545CEEBB41}"/>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457200" y="-464748"/>
            <a:ext cx="10058400" cy="6072996"/>
          </a:xfrm>
          <a:prstGeom prst="rect">
            <a:avLst/>
          </a:prstGeom>
        </p:spPr>
      </p:pic>
      <p:sp>
        <p:nvSpPr>
          <p:cNvPr id="2" name="Title Placeholder 1"/>
          <p:cNvSpPr>
            <a:spLocks noGrp="1"/>
          </p:cNvSpPr>
          <p:nvPr>
            <p:ph type="title"/>
          </p:nvPr>
        </p:nvSpPr>
        <p:spPr>
          <a:xfrm>
            <a:off x="228600" y="137319"/>
            <a:ext cx="4114800" cy="5715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228600" y="800100"/>
            <a:ext cx="4114800" cy="226298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228600" y="3178175"/>
            <a:ext cx="1066800" cy="182563"/>
          </a:xfrm>
          <a:prstGeom prst="rect">
            <a:avLst/>
          </a:prstGeom>
        </p:spPr>
        <p:txBody>
          <a:bodyPr vert="horz" lIns="91440" tIns="45720" rIns="91440" bIns="45720" rtlCol="0" anchor="ctr"/>
          <a:lstStyle>
            <a:lvl1pPr algn="l">
              <a:defRPr sz="600">
                <a:solidFill>
                  <a:schemeClr val="tx1">
                    <a:tint val="75000"/>
                  </a:schemeClr>
                </a:solidFill>
              </a:defRPr>
            </a:lvl1pPr>
          </a:lstStyle>
          <a:p>
            <a:fld id="{1D8BD707-D9CF-40AE-B4C6-C98DA3205C09}" type="datetimeFigureOut">
              <a:rPr lang="en-US" smtClean="0"/>
              <a:pPr/>
              <a:t>8/19/2025</a:t>
            </a:fld>
            <a:endParaRPr lang="en-US"/>
          </a:p>
        </p:txBody>
      </p:sp>
      <p:sp>
        <p:nvSpPr>
          <p:cNvPr id="5" name="Footer Placeholder 4"/>
          <p:cNvSpPr>
            <a:spLocks noGrp="1"/>
          </p:cNvSpPr>
          <p:nvPr>
            <p:ph type="ftr" sz="quarter" idx="3"/>
          </p:nvPr>
        </p:nvSpPr>
        <p:spPr>
          <a:xfrm>
            <a:off x="1562100" y="3178175"/>
            <a:ext cx="1447800" cy="182563"/>
          </a:xfrm>
          <a:prstGeom prst="rect">
            <a:avLst/>
          </a:prstGeom>
        </p:spPr>
        <p:txBody>
          <a:bodyPr vert="horz" lIns="91440" tIns="45720" rIns="91440" bIns="45720" rtlCol="0" anchor="ctr"/>
          <a:lstStyle>
            <a:lvl1pPr algn="ctr">
              <a:defRPr sz="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276600" y="3178175"/>
            <a:ext cx="1066800" cy="182563"/>
          </a:xfrm>
          <a:prstGeom prst="rect">
            <a:avLst/>
          </a:prstGeom>
        </p:spPr>
        <p:txBody>
          <a:bodyPr vert="horz" lIns="91440" tIns="45720" rIns="91440" bIns="45720" rtlCol="0" anchor="ctr"/>
          <a:lstStyle>
            <a:lvl1pPr algn="r">
              <a:defRPr sz="600">
                <a:solidFill>
                  <a:schemeClr val="tx1">
                    <a:tint val="75000"/>
                  </a:schemeClr>
                </a:solidFill>
              </a:defRPr>
            </a:lvl1pPr>
          </a:lstStyle>
          <a:p>
            <a:fld id="{B6F15528-21DE-4FAA-801E-634DDDAF4B2B}" type="slidenum">
              <a:rPr lang="en-US" smtClean="0"/>
              <a:pPr/>
              <a:t>‹Nº›</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2200" b="1" kern="1200">
          <a:solidFill>
            <a:schemeClr val="tx1"/>
          </a:solidFill>
          <a:latin typeface="+mj-lt"/>
          <a:ea typeface="+mj-ea"/>
          <a:cs typeface="+mj-cs"/>
        </a:defRPr>
      </a:lvl1pPr>
    </p:titleStyle>
    <p:bodyStyle>
      <a:lvl1pPr marL="171450" indent="-171450" algn="l" defTabSz="457200" rtl="0" eaLnBrk="1" latinLnBrk="0" hangingPunct="1">
        <a:spcBef>
          <a:spcPct val="20000"/>
        </a:spcBef>
        <a:buFont typeface="Arial" pitchFamily="34" charset="0"/>
        <a:buChar char="•"/>
        <a:defRPr sz="1200" kern="1200">
          <a:solidFill>
            <a:schemeClr val="tx1"/>
          </a:solidFill>
          <a:latin typeface="+mn-lt"/>
          <a:ea typeface="+mn-ea"/>
          <a:cs typeface="+mn-cs"/>
        </a:defRPr>
      </a:lvl1pPr>
      <a:lvl2pPr marL="371475" indent="-142875" algn="l" defTabSz="457200" rtl="0" eaLnBrk="1" latinLnBrk="0" hangingPunct="1">
        <a:spcBef>
          <a:spcPct val="20000"/>
        </a:spcBef>
        <a:buFont typeface="Arial" pitchFamily="34" charset="0"/>
        <a:buChar char="–"/>
        <a:defRPr sz="1200" kern="1200">
          <a:solidFill>
            <a:schemeClr val="tx1"/>
          </a:solidFill>
          <a:latin typeface="+mn-lt"/>
          <a:ea typeface="+mn-ea"/>
          <a:cs typeface="+mn-cs"/>
        </a:defRPr>
      </a:lvl2pPr>
      <a:lvl3pPr marL="571500" indent="-114300" algn="l" defTabSz="4572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800100" indent="-114300" algn="l" defTabSz="457200" rtl="0" eaLnBrk="1" latinLnBrk="0" hangingPunct="1">
        <a:spcBef>
          <a:spcPct val="20000"/>
        </a:spcBef>
        <a:buFont typeface="Arial" pitchFamily="34" charset="0"/>
        <a:buChar char="–"/>
        <a:defRPr sz="1200" kern="1200">
          <a:solidFill>
            <a:schemeClr val="tx1"/>
          </a:solidFill>
          <a:latin typeface="+mn-lt"/>
          <a:ea typeface="+mn-ea"/>
          <a:cs typeface="+mn-cs"/>
        </a:defRPr>
      </a:lvl4pPr>
      <a:lvl5pPr marL="1028700" indent="-114300" algn="l" defTabSz="457200" rtl="0" eaLnBrk="1" latinLnBrk="0" hangingPunct="1">
        <a:spcBef>
          <a:spcPct val="20000"/>
        </a:spcBef>
        <a:buFont typeface="Arial" pitchFamily="34" charset="0"/>
        <a:buChar char="»"/>
        <a:defRPr sz="1200" kern="1200">
          <a:solidFill>
            <a:schemeClr val="tx1"/>
          </a:solidFill>
          <a:latin typeface="+mn-lt"/>
          <a:ea typeface="+mn-ea"/>
          <a:cs typeface="+mn-cs"/>
        </a:defRPr>
      </a:lvl5pPr>
      <a:lvl6pPr marL="1257300" indent="-114300" algn="l" defTabSz="457200" rtl="0" eaLnBrk="1" latinLnBrk="0" hangingPunct="1">
        <a:spcBef>
          <a:spcPct val="20000"/>
        </a:spcBef>
        <a:buFont typeface="Arial" pitchFamily="34" charset="0"/>
        <a:buChar char="•"/>
        <a:defRPr sz="1000" kern="1200">
          <a:solidFill>
            <a:schemeClr val="tx1"/>
          </a:solidFill>
          <a:latin typeface="+mn-lt"/>
          <a:ea typeface="+mn-ea"/>
          <a:cs typeface="+mn-cs"/>
        </a:defRPr>
      </a:lvl6pPr>
      <a:lvl7pPr marL="1485900" indent="-114300" algn="l" defTabSz="457200" rtl="0" eaLnBrk="1" latinLnBrk="0" hangingPunct="1">
        <a:spcBef>
          <a:spcPct val="20000"/>
        </a:spcBef>
        <a:buFont typeface="Arial" pitchFamily="34" charset="0"/>
        <a:buChar char="•"/>
        <a:defRPr sz="1000" kern="1200">
          <a:solidFill>
            <a:schemeClr val="tx1"/>
          </a:solidFill>
          <a:latin typeface="+mn-lt"/>
          <a:ea typeface="+mn-ea"/>
          <a:cs typeface="+mn-cs"/>
        </a:defRPr>
      </a:lvl7pPr>
      <a:lvl8pPr marL="1714500" indent="-114300" algn="l" defTabSz="457200" rtl="0" eaLnBrk="1" latinLnBrk="0" hangingPunct="1">
        <a:spcBef>
          <a:spcPct val="20000"/>
        </a:spcBef>
        <a:buFont typeface="Arial" pitchFamily="34" charset="0"/>
        <a:buChar char="•"/>
        <a:defRPr sz="1000" kern="1200">
          <a:solidFill>
            <a:schemeClr val="tx1"/>
          </a:solidFill>
          <a:latin typeface="+mn-lt"/>
          <a:ea typeface="+mn-ea"/>
          <a:cs typeface="+mn-cs"/>
        </a:defRPr>
      </a:lvl8pPr>
      <a:lvl9pPr marL="1943100" indent="-114300" algn="l" defTabSz="457200" rtl="0" eaLnBrk="1" latinLnBrk="0" hangingPunct="1">
        <a:spcBef>
          <a:spcPct val="20000"/>
        </a:spcBef>
        <a:buFont typeface="Arial" pitchFamily="34" charset="0"/>
        <a:buChar char="•"/>
        <a:defRPr sz="1000" kern="1200">
          <a:solidFill>
            <a:schemeClr val="tx1"/>
          </a:solidFill>
          <a:latin typeface="+mn-lt"/>
          <a:ea typeface="+mn-ea"/>
          <a:cs typeface="+mn-cs"/>
        </a:defRPr>
      </a:lvl9pPr>
    </p:bodyStyle>
    <p:otherStyle>
      <a:defPPr>
        <a:defRPr lang="en-US"/>
      </a:defPPr>
      <a:lvl1pPr marL="0" algn="l" defTabSz="457200" rtl="0" eaLnBrk="1" latinLnBrk="0" hangingPunct="1">
        <a:defRPr sz="900" kern="1200">
          <a:solidFill>
            <a:schemeClr val="tx1"/>
          </a:solidFill>
          <a:latin typeface="+mn-lt"/>
          <a:ea typeface="+mn-ea"/>
          <a:cs typeface="+mn-cs"/>
        </a:defRPr>
      </a:lvl1pPr>
      <a:lvl2pPr marL="228600" algn="l" defTabSz="457200" rtl="0" eaLnBrk="1" latinLnBrk="0" hangingPunct="1">
        <a:defRPr sz="900" kern="1200">
          <a:solidFill>
            <a:schemeClr val="tx1"/>
          </a:solidFill>
          <a:latin typeface="+mn-lt"/>
          <a:ea typeface="+mn-ea"/>
          <a:cs typeface="+mn-cs"/>
        </a:defRPr>
      </a:lvl2pPr>
      <a:lvl3pPr marL="457200" algn="l" defTabSz="457200" rtl="0" eaLnBrk="1" latinLnBrk="0" hangingPunct="1">
        <a:defRPr sz="900" kern="1200">
          <a:solidFill>
            <a:schemeClr val="tx1"/>
          </a:solidFill>
          <a:latin typeface="+mn-lt"/>
          <a:ea typeface="+mn-ea"/>
          <a:cs typeface="+mn-cs"/>
        </a:defRPr>
      </a:lvl3pPr>
      <a:lvl4pPr marL="685800" algn="l" defTabSz="457200" rtl="0" eaLnBrk="1" latinLnBrk="0" hangingPunct="1">
        <a:defRPr sz="900" kern="1200">
          <a:solidFill>
            <a:schemeClr val="tx1"/>
          </a:solidFill>
          <a:latin typeface="+mn-lt"/>
          <a:ea typeface="+mn-ea"/>
          <a:cs typeface="+mn-cs"/>
        </a:defRPr>
      </a:lvl4pPr>
      <a:lvl5pPr marL="914400" algn="l" defTabSz="457200" rtl="0" eaLnBrk="1" latinLnBrk="0" hangingPunct="1">
        <a:defRPr sz="900" kern="1200">
          <a:solidFill>
            <a:schemeClr val="tx1"/>
          </a:solidFill>
          <a:latin typeface="+mn-lt"/>
          <a:ea typeface="+mn-ea"/>
          <a:cs typeface="+mn-cs"/>
        </a:defRPr>
      </a:lvl5pPr>
      <a:lvl6pPr marL="1143000" algn="l" defTabSz="457200" rtl="0" eaLnBrk="1" latinLnBrk="0" hangingPunct="1">
        <a:defRPr sz="900" kern="1200">
          <a:solidFill>
            <a:schemeClr val="tx1"/>
          </a:solidFill>
          <a:latin typeface="+mn-lt"/>
          <a:ea typeface="+mn-ea"/>
          <a:cs typeface="+mn-cs"/>
        </a:defRPr>
      </a:lvl6pPr>
      <a:lvl7pPr marL="1371600" algn="l" defTabSz="457200" rtl="0" eaLnBrk="1" latinLnBrk="0" hangingPunct="1">
        <a:defRPr sz="900" kern="1200">
          <a:solidFill>
            <a:schemeClr val="tx1"/>
          </a:solidFill>
          <a:latin typeface="+mn-lt"/>
          <a:ea typeface="+mn-ea"/>
          <a:cs typeface="+mn-cs"/>
        </a:defRPr>
      </a:lvl7pPr>
      <a:lvl8pPr marL="1600200" algn="l" defTabSz="457200" rtl="0" eaLnBrk="1" latinLnBrk="0" hangingPunct="1">
        <a:defRPr sz="900" kern="1200">
          <a:solidFill>
            <a:schemeClr val="tx1"/>
          </a:solidFill>
          <a:latin typeface="+mn-lt"/>
          <a:ea typeface="+mn-ea"/>
          <a:cs typeface="+mn-cs"/>
        </a:defRPr>
      </a:lvl8pPr>
      <a:lvl9pPr marL="1828800" algn="l" defTabSz="457200" rtl="0" eaLnBrk="1" latinLnBrk="0" hangingPunct="1">
        <a:defRPr sz="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8.sv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l="6513" r="37249"/>
          <a:stretch>
            <a:fillRect/>
          </a:stretch>
        </p:blipFill>
        <p:spPr>
          <a:xfrm>
            <a:off x="4805136" y="0"/>
            <a:ext cx="4338864" cy="5143500"/>
          </a:xfrm>
          <a:prstGeom prst="rect">
            <a:avLst/>
          </a:prstGeom>
        </p:spPr>
      </p:pic>
      <p:grpSp>
        <p:nvGrpSpPr>
          <p:cNvPr id="3" name="Group 3"/>
          <p:cNvGrpSpPr/>
          <p:nvPr/>
        </p:nvGrpSpPr>
        <p:grpSpPr>
          <a:xfrm>
            <a:off x="-5525" y="0"/>
            <a:ext cx="4921472" cy="5143500"/>
            <a:chOff x="0" y="0"/>
            <a:chExt cx="5358610" cy="5600359"/>
          </a:xfrm>
        </p:grpSpPr>
        <p:sp>
          <p:nvSpPr>
            <p:cNvPr id="4" name="Freeform 4"/>
            <p:cNvSpPr/>
            <p:nvPr/>
          </p:nvSpPr>
          <p:spPr>
            <a:xfrm>
              <a:off x="0" y="0"/>
              <a:ext cx="5358610" cy="5600359"/>
            </a:xfrm>
            <a:custGeom>
              <a:avLst/>
              <a:gdLst/>
              <a:ahLst/>
              <a:cxnLst/>
              <a:rect l="l" t="t" r="r" b="b"/>
              <a:pathLst>
                <a:path w="5358610" h="5600359">
                  <a:moveTo>
                    <a:pt x="0" y="0"/>
                  </a:moveTo>
                  <a:lnTo>
                    <a:pt x="5358610" y="0"/>
                  </a:lnTo>
                  <a:lnTo>
                    <a:pt x="5358610" y="5600359"/>
                  </a:lnTo>
                  <a:lnTo>
                    <a:pt x="0" y="5600359"/>
                  </a:lnTo>
                  <a:close/>
                </a:path>
              </a:pathLst>
            </a:custGeom>
            <a:solidFill>
              <a:srgbClr val="3A568B"/>
            </a:solidFill>
          </p:spPr>
          <p:txBody>
            <a:bodyPr/>
            <a:lstStyle/>
            <a:p>
              <a:endParaRPr lang="es-CL"/>
            </a:p>
          </p:txBody>
        </p:sp>
      </p:grpSp>
      <p:pic>
        <p:nvPicPr>
          <p:cNvPr id="5" name="Picture 5"/>
          <p:cNvPicPr>
            <a:picLocks noChangeAspect="1"/>
          </p:cNvPicPr>
          <p:nvPr/>
        </p:nvPicPr>
        <p:blipFill>
          <a:blip r:embed="rId4">
            <a:alphaModFix amt="49000"/>
          </a:blip>
          <a:srcRect l="10791" r="10848" b="141"/>
          <a:stretch>
            <a:fillRect/>
          </a:stretch>
        </p:blipFill>
        <p:spPr>
          <a:xfrm rot="5400000">
            <a:off x="-113777" y="113777"/>
            <a:ext cx="5143500" cy="4915947"/>
          </a:xfrm>
          <a:prstGeom prst="rect">
            <a:avLst/>
          </a:prstGeom>
        </p:spPr>
      </p:pic>
      <p:pic>
        <p:nvPicPr>
          <p:cNvPr id="6" name="Picture 6"/>
          <p:cNvPicPr>
            <a:picLocks noChangeAspect="1"/>
          </p:cNvPicPr>
          <p:nvPr/>
        </p:nvPicPr>
        <p:blipFill>
          <a:blip r:embed="rId5"/>
          <a:srcRect l="31530" t="21307" r="6662" b="18133"/>
          <a:stretch>
            <a:fillRect/>
          </a:stretch>
        </p:blipFill>
        <p:spPr>
          <a:xfrm>
            <a:off x="346534" y="307901"/>
            <a:ext cx="1006604" cy="478342"/>
          </a:xfrm>
          <a:prstGeom prst="rect">
            <a:avLst/>
          </a:prstGeom>
        </p:spPr>
      </p:pic>
      <p:grpSp>
        <p:nvGrpSpPr>
          <p:cNvPr id="7" name="Group 7"/>
          <p:cNvGrpSpPr/>
          <p:nvPr/>
        </p:nvGrpSpPr>
        <p:grpSpPr>
          <a:xfrm>
            <a:off x="-228600" y="4171950"/>
            <a:ext cx="2743656" cy="582329"/>
            <a:chOff x="0" y="0"/>
            <a:chExt cx="1586510" cy="336730"/>
          </a:xfrm>
        </p:grpSpPr>
        <p:sp>
          <p:nvSpPr>
            <p:cNvPr id="8" name="Freeform 8"/>
            <p:cNvSpPr/>
            <p:nvPr/>
          </p:nvSpPr>
          <p:spPr>
            <a:xfrm>
              <a:off x="0" y="0"/>
              <a:ext cx="1586510" cy="336730"/>
            </a:xfrm>
            <a:custGeom>
              <a:avLst/>
              <a:gdLst/>
              <a:ahLst/>
              <a:cxnLst/>
              <a:rect l="l" t="t" r="r" b="b"/>
              <a:pathLst>
                <a:path w="1586510" h="336730">
                  <a:moveTo>
                    <a:pt x="53613" y="0"/>
                  </a:moveTo>
                  <a:lnTo>
                    <a:pt x="1532897" y="0"/>
                  </a:lnTo>
                  <a:cubicBezTo>
                    <a:pt x="1547116" y="0"/>
                    <a:pt x="1560753" y="5649"/>
                    <a:pt x="1570807" y="15703"/>
                  </a:cubicBezTo>
                  <a:cubicBezTo>
                    <a:pt x="1580862" y="25757"/>
                    <a:pt x="1586510" y="39394"/>
                    <a:pt x="1586510" y="53613"/>
                  </a:cubicBezTo>
                  <a:lnTo>
                    <a:pt x="1586510" y="283116"/>
                  </a:lnTo>
                  <a:cubicBezTo>
                    <a:pt x="1586510" y="312726"/>
                    <a:pt x="1562507" y="336730"/>
                    <a:pt x="1532897" y="336730"/>
                  </a:cubicBezTo>
                  <a:lnTo>
                    <a:pt x="53613" y="336730"/>
                  </a:lnTo>
                  <a:cubicBezTo>
                    <a:pt x="24003" y="336730"/>
                    <a:pt x="0" y="312726"/>
                    <a:pt x="0" y="283116"/>
                  </a:cubicBezTo>
                  <a:lnTo>
                    <a:pt x="0" y="53613"/>
                  </a:lnTo>
                  <a:cubicBezTo>
                    <a:pt x="0" y="24003"/>
                    <a:pt x="24003" y="0"/>
                    <a:pt x="53613" y="0"/>
                  </a:cubicBezTo>
                  <a:close/>
                </a:path>
              </a:pathLst>
            </a:custGeom>
            <a:solidFill>
              <a:srgbClr val="A2B7DD"/>
            </a:solidFill>
          </p:spPr>
          <p:txBody>
            <a:bodyPr/>
            <a:lstStyle/>
            <a:p>
              <a:endParaRPr lang="es-CL"/>
            </a:p>
          </p:txBody>
        </p:sp>
        <p:sp>
          <p:nvSpPr>
            <p:cNvPr id="9" name="TextBox 9"/>
            <p:cNvSpPr txBox="1"/>
            <p:nvPr/>
          </p:nvSpPr>
          <p:spPr>
            <a:xfrm>
              <a:off x="0" y="-19050"/>
              <a:ext cx="812800" cy="831850"/>
            </a:xfrm>
            <a:prstGeom prst="rect">
              <a:avLst/>
            </a:prstGeom>
          </p:spPr>
          <p:txBody>
            <a:bodyPr lIns="31236" tIns="31236" rIns="31236" bIns="31236" rtlCol="0" anchor="ctr"/>
            <a:lstStyle/>
            <a:p>
              <a:pPr algn="ctr">
                <a:lnSpc>
                  <a:spcPts val="647"/>
                </a:lnSpc>
              </a:pPr>
              <a:endParaRPr sz="450"/>
            </a:p>
          </p:txBody>
        </p:sp>
      </p:grpSp>
      <p:sp>
        <p:nvSpPr>
          <p:cNvPr id="10" name="AutoShape 10"/>
          <p:cNvSpPr/>
          <p:nvPr/>
        </p:nvSpPr>
        <p:spPr>
          <a:xfrm rot="-5400000">
            <a:off x="180895" y="4493997"/>
            <a:ext cx="350329" cy="0"/>
          </a:xfrm>
          <a:prstGeom prst="line">
            <a:avLst/>
          </a:prstGeom>
          <a:ln w="38100" cap="flat">
            <a:solidFill>
              <a:srgbClr val="FFFFFF"/>
            </a:solidFill>
            <a:prstDash val="solid"/>
            <a:headEnd type="none" w="sm" len="sm"/>
            <a:tailEnd type="none" w="sm" len="sm"/>
          </a:ln>
        </p:spPr>
        <p:txBody>
          <a:bodyPr/>
          <a:lstStyle/>
          <a:p>
            <a:endParaRPr lang="es-CL"/>
          </a:p>
        </p:txBody>
      </p:sp>
      <p:sp>
        <p:nvSpPr>
          <p:cNvPr id="11" name="TextBox 11"/>
          <p:cNvSpPr txBox="1"/>
          <p:nvPr/>
        </p:nvSpPr>
        <p:spPr>
          <a:xfrm>
            <a:off x="346534" y="2201863"/>
            <a:ext cx="4294189" cy="359073"/>
          </a:xfrm>
          <a:prstGeom prst="rect">
            <a:avLst/>
          </a:prstGeom>
        </p:spPr>
        <p:txBody>
          <a:bodyPr lIns="0" tIns="0" rIns="0" bIns="0" rtlCol="0" anchor="t">
            <a:spAutoFit/>
          </a:bodyPr>
          <a:lstStyle/>
          <a:p>
            <a:pPr>
              <a:lnSpc>
                <a:spcPts val="2750"/>
              </a:lnSpc>
            </a:pPr>
            <a:r>
              <a:rPr lang="en-US" sz="2750" b="1">
                <a:solidFill>
                  <a:srgbClr val="FFFFFF"/>
                </a:solidFill>
                <a:latin typeface="+mj-lt"/>
              </a:rPr>
              <a:t>Power BI</a:t>
            </a:r>
          </a:p>
        </p:txBody>
      </p:sp>
      <p:sp>
        <p:nvSpPr>
          <p:cNvPr id="12" name="TextBox 12"/>
          <p:cNvSpPr txBox="1"/>
          <p:nvPr/>
        </p:nvSpPr>
        <p:spPr>
          <a:xfrm>
            <a:off x="346534" y="2595563"/>
            <a:ext cx="2710893" cy="180242"/>
          </a:xfrm>
          <a:prstGeom prst="rect">
            <a:avLst/>
          </a:prstGeom>
        </p:spPr>
        <p:txBody>
          <a:bodyPr lIns="0" tIns="0" rIns="0" bIns="0" rtlCol="0" anchor="t">
            <a:spAutoFit/>
          </a:bodyPr>
          <a:lstStyle/>
          <a:p>
            <a:pPr>
              <a:lnSpc>
                <a:spcPts val="1422"/>
              </a:lnSpc>
            </a:pPr>
            <a:r>
              <a:rPr lang="es-CL" sz="1400">
                <a:solidFill>
                  <a:srgbClr val="FFFFFF"/>
                </a:solidFill>
              </a:rPr>
              <a:t>Sesión</a:t>
            </a:r>
            <a:r>
              <a:rPr lang="en-US" sz="1400">
                <a:solidFill>
                  <a:srgbClr val="FFFFFF"/>
                </a:solidFill>
              </a:rPr>
              <a:t> 6</a:t>
            </a:r>
            <a:endParaRPr lang="en-US" sz="1422">
              <a:solidFill>
                <a:srgbClr val="FFFFFF"/>
              </a:solidFill>
            </a:endParaRPr>
          </a:p>
        </p:txBody>
      </p:sp>
      <p:pic>
        <p:nvPicPr>
          <p:cNvPr id="13" name="Picture 13"/>
          <p:cNvPicPr>
            <a:picLocks noChangeAspect="1"/>
          </p:cNvPicPr>
          <p:nvPr/>
        </p:nvPicPr>
        <p:blipFill rotWithShape="1">
          <a:blip r:embed="rId6"/>
          <a:srcRect l="18918" r="37710"/>
          <a:stretch/>
        </p:blipFill>
        <p:spPr>
          <a:xfrm>
            <a:off x="4915948" y="0"/>
            <a:ext cx="4228053" cy="5143500"/>
          </a:xfrm>
          <a:prstGeom prst="rect">
            <a:avLst/>
          </a:prstGeom>
        </p:spPr>
      </p:pic>
      <p:sp>
        <p:nvSpPr>
          <p:cNvPr id="14" name="TextBox 14"/>
          <p:cNvSpPr txBox="1"/>
          <p:nvPr/>
        </p:nvSpPr>
        <p:spPr>
          <a:xfrm>
            <a:off x="764338" y="4382506"/>
            <a:ext cx="1597860" cy="205377"/>
          </a:xfrm>
          <a:prstGeom prst="rect">
            <a:avLst/>
          </a:prstGeom>
        </p:spPr>
        <p:txBody>
          <a:bodyPr wrap="square" lIns="0" tIns="0" rIns="0" bIns="0" rtlCol="0" anchor="t">
            <a:spAutoFit/>
          </a:bodyPr>
          <a:lstStyle/>
          <a:p>
            <a:pPr>
              <a:lnSpc>
                <a:spcPts val="1816"/>
              </a:lnSpc>
            </a:pPr>
            <a:r>
              <a:rPr lang="en-US" sz="1297">
                <a:solidFill>
                  <a:srgbClr val="FFFFFF"/>
                </a:solidFill>
                <a:latin typeface="Montserrat Classic Bold"/>
              </a:rPr>
              <a:t>WWW.IZIED.COM</a:t>
            </a:r>
          </a:p>
        </p:txBody>
      </p:sp>
    </p:spTree>
    <p:extLst>
      <p:ext uri="{BB962C8B-B14F-4D97-AF65-F5344CB8AC3E}">
        <p14:creationId xmlns:p14="http://schemas.microsoft.com/office/powerpoint/2010/main" val="40143009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39012D-BD0A-0EF6-ED94-8E8C3FDBC36E}"/>
            </a:ext>
          </a:extLst>
        </p:cNvPr>
        <p:cNvGrpSpPr/>
        <p:nvPr/>
      </p:nvGrpSpPr>
      <p:grpSpPr>
        <a:xfrm>
          <a:off x="0" y="0"/>
          <a:ext cx="0" cy="0"/>
          <a:chOff x="0" y="0"/>
          <a:chExt cx="0" cy="0"/>
        </a:xfrm>
      </p:grpSpPr>
      <p:sp>
        <p:nvSpPr>
          <p:cNvPr id="66" name="AutoShape 66">
            <a:extLst>
              <a:ext uri="{FF2B5EF4-FFF2-40B4-BE49-F238E27FC236}">
                <a16:creationId xmlns:a16="http://schemas.microsoft.com/office/drawing/2014/main" id="{4ACBBC3E-8BED-2B55-EDC3-CC7250CDA0B5}"/>
              </a:ext>
            </a:extLst>
          </p:cNvPr>
          <p:cNvSpPr/>
          <p:nvPr/>
        </p:nvSpPr>
        <p:spPr>
          <a:xfrm>
            <a:off x="4399009" y="563398"/>
            <a:ext cx="345982" cy="77439"/>
          </a:xfrm>
          <a:prstGeom prst="rect">
            <a:avLst/>
          </a:prstGeom>
          <a:solidFill>
            <a:srgbClr val="6DC53B"/>
          </a:solidFill>
        </p:spPr>
        <p:txBody>
          <a:bodyPr/>
          <a:lstStyle/>
          <a:p>
            <a:endParaRPr lang="es-CL"/>
          </a:p>
        </p:txBody>
      </p:sp>
      <p:grpSp>
        <p:nvGrpSpPr>
          <p:cNvPr id="4" name="Group 7">
            <a:extLst>
              <a:ext uri="{FF2B5EF4-FFF2-40B4-BE49-F238E27FC236}">
                <a16:creationId xmlns:a16="http://schemas.microsoft.com/office/drawing/2014/main" id="{C915B927-93F9-5C92-4505-9EA4ED6E51C9}"/>
              </a:ext>
            </a:extLst>
          </p:cNvPr>
          <p:cNvGrpSpPr/>
          <p:nvPr/>
        </p:nvGrpSpPr>
        <p:grpSpPr>
          <a:xfrm>
            <a:off x="0" y="4719068"/>
            <a:ext cx="9144000" cy="424432"/>
            <a:chOff x="0" y="0"/>
            <a:chExt cx="6186311" cy="287147"/>
          </a:xfrm>
        </p:grpSpPr>
        <p:sp>
          <p:nvSpPr>
            <p:cNvPr id="3" name="Freeform 8">
              <a:extLst>
                <a:ext uri="{FF2B5EF4-FFF2-40B4-BE49-F238E27FC236}">
                  <a16:creationId xmlns:a16="http://schemas.microsoft.com/office/drawing/2014/main" id="{354EAF5B-CCF3-CCF7-9ADB-E81540F2723B}"/>
                </a:ext>
              </a:extLst>
            </p:cNvPr>
            <p:cNvSpPr/>
            <p:nvPr/>
          </p:nvSpPr>
          <p:spPr>
            <a:xfrm>
              <a:off x="0" y="0"/>
              <a:ext cx="6186311" cy="287147"/>
            </a:xfrm>
            <a:custGeom>
              <a:avLst/>
              <a:gdLst/>
              <a:ahLst/>
              <a:cxnLst/>
              <a:rect l="l" t="t" r="r" b="b"/>
              <a:pathLst>
                <a:path w="6186311" h="287147">
                  <a:moveTo>
                    <a:pt x="0" y="0"/>
                  </a:moveTo>
                  <a:lnTo>
                    <a:pt x="6186311" y="0"/>
                  </a:lnTo>
                  <a:lnTo>
                    <a:pt x="6186311" y="287147"/>
                  </a:lnTo>
                  <a:lnTo>
                    <a:pt x="0" y="287147"/>
                  </a:lnTo>
                  <a:close/>
                </a:path>
              </a:pathLst>
            </a:custGeom>
            <a:solidFill>
              <a:srgbClr val="5271FF"/>
            </a:solidFill>
          </p:spPr>
          <p:txBody>
            <a:bodyPr/>
            <a:lstStyle/>
            <a:p>
              <a:endParaRPr lang="es-CL"/>
            </a:p>
          </p:txBody>
        </p:sp>
      </p:grpSp>
      <p:sp>
        <p:nvSpPr>
          <p:cNvPr id="2" name="CuadroTexto 1">
            <a:extLst>
              <a:ext uri="{FF2B5EF4-FFF2-40B4-BE49-F238E27FC236}">
                <a16:creationId xmlns:a16="http://schemas.microsoft.com/office/drawing/2014/main" id="{3D8B30AF-3183-27FB-417C-093AE4174717}"/>
              </a:ext>
            </a:extLst>
          </p:cNvPr>
          <p:cNvSpPr txBox="1"/>
          <p:nvPr/>
        </p:nvSpPr>
        <p:spPr>
          <a:xfrm>
            <a:off x="522000" y="1133999"/>
            <a:ext cx="3805636" cy="286232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1200" b="1"/>
              <a:t>🎨 Personalización de visualizaciones</a:t>
            </a:r>
            <a:endParaRPr lang="es-ES" sz="1200" b="1">
              <a:ea typeface="Roboto"/>
              <a:cs typeface="Roboto"/>
            </a:endParaRPr>
          </a:p>
          <a:p>
            <a:endParaRPr lang="es-ES" sz="1200" b="1"/>
          </a:p>
          <a:p>
            <a:r>
              <a:rPr lang="es-ES" sz="1200" b="1"/>
              <a:t>🎨 Colores</a:t>
            </a:r>
            <a:endParaRPr lang="es-ES" sz="1200" b="1">
              <a:ea typeface="Roboto"/>
              <a:cs typeface="Roboto"/>
            </a:endParaRPr>
          </a:p>
          <a:p>
            <a:pPr marL="228600" indent="-228600">
              <a:buFont typeface=""/>
              <a:buChar char="•"/>
            </a:pPr>
            <a:r>
              <a:rPr lang="es-ES" sz="1200"/>
              <a:t>Puedes personalizar colores por categoría, valor o estado.</a:t>
            </a:r>
            <a:endParaRPr lang="es-ES" sz="1200">
              <a:ea typeface="Roboto"/>
              <a:cs typeface="Roboto"/>
            </a:endParaRPr>
          </a:p>
          <a:p>
            <a:pPr marL="228600" indent="-228600">
              <a:buFont typeface=""/>
              <a:buChar char="•"/>
            </a:pPr>
            <a:r>
              <a:rPr lang="es-ES" sz="1200"/>
              <a:t>Usa una paleta coherente con la marca o el mensaje del </a:t>
            </a:r>
            <a:r>
              <a:rPr lang="es-ES" sz="1200" err="1"/>
              <a:t>dashboard</a:t>
            </a:r>
            <a:r>
              <a:rPr lang="es-ES" sz="1200"/>
              <a:t>.</a:t>
            </a:r>
            <a:endParaRPr lang="es-ES" sz="1200">
              <a:ea typeface="Roboto"/>
              <a:cs typeface="Roboto"/>
            </a:endParaRPr>
          </a:p>
          <a:p>
            <a:pPr marL="228600" indent="-228600">
              <a:buFont typeface=""/>
              <a:buChar char="•"/>
            </a:pPr>
            <a:endParaRPr lang="es-ES" sz="1200"/>
          </a:p>
          <a:p>
            <a:r>
              <a:rPr lang="es-ES" sz="1200" b="1"/>
              <a:t>🏷️ Etiquetas</a:t>
            </a:r>
            <a:endParaRPr lang="es-ES" sz="1200" b="1">
              <a:ea typeface="Roboto"/>
              <a:cs typeface="Roboto"/>
            </a:endParaRPr>
          </a:p>
          <a:p>
            <a:pPr marL="228600" indent="-228600">
              <a:buFont typeface=""/>
              <a:buChar char="•"/>
            </a:pPr>
            <a:r>
              <a:rPr lang="es-ES" sz="1200"/>
              <a:t>Las etiquetas de datos permiten mostrar valores directamente en los gráficos.</a:t>
            </a:r>
            <a:endParaRPr lang="es-ES" sz="1200">
              <a:ea typeface="Roboto"/>
              <a:cs typeface="Roboto"/>
            </a:endParaRPr>
          </a:p>
          <a:p>
            <a:pPr marL="228600" indent="-228600">
              <a:buFont typeface=""/>
              <a:buChar char="•"/>
            </a:pPr>
            <a:r>
              <a:rPr lang="es-ES" sz="1200"/>
              <a:t>Puedes cambiar tamaño, fuente, formato numérico o mostrar como porcentaje.</a:t>
            </a:r>
          </a:p>
          <a:p>
            <a:pPr marL="228600" indent="-228600">
              <a:buFont typeface=""/>
              <a:buChar char="•"/>
            </a:pPr>
            <a:endParaRPr lang="es-ES" sz="1200">
              <a:ea typeface="Roboto"/>
              <a:cs typeface="Roboto"/>
            </a:endParaRPr>
          </a:p>
          <a:p>
            <a:pPr marL="228600" indent="-228600">
              <a:buFont typeface=""/>
              <a:buChar char="•"/>
            </a:pPr>
            <a:endParaRPr lang="es-ES" sz="1200">
              <a:ea typeface="Roboto"/>
              <a:cs typeface="Roboto"/>
            </a:endParaRPr>
          </a:p>
        </p:txBody>
      </p:sp>
      <p:pic>
        <p:nvPicPr>
          <p:cNvPr id="5" name="Imagen 4" descr="Una captura de pantalla de una computadora&#10;&#10;El contenido generado por IA puede ser incorrecto.">
            <a:extLst>
              <a:ext uri="{FF2B5EF4-FFF2-40B4-BE49-F238E27FC236}">
                <a16:creationId xmlns:a16="http://schemas.microsoft.com/office/drawing/2014/main" id="{9419735A-E027-07E9-4953-4453C2961141}"/>
              </a:ext>
            </a:extLst>
          </p:cNvPr>
          <p:cNvPicPr>
            <a:picLocks noChangeAspect="1"/>
          </p:cNvPicPr>
          <p:nvPr/>
        </p:nvPicPr>
        <p:blipFill>
          <a:blip r:embed="rId3"/>
          <a:stretch>
            <a:fillRect/>
          </a:stretch>
        </p:blipFill>
        <p:spPr>
          <a:xfrm>
            <a:off x="4669004" y="1135626"/>
            <a:ext cx="3054325" cy="2562533"/>
          </a:xfrm>
          <a:prstGeom prst="rect">
            <a:avLst/>
          </a:prstGeom>
        </p:spPr>
      </p:pic>
      <p:sp>
        <p:nvSpPr>
          <p:cNvPr id="7" name="TextBox 4">
            <a:extLst>
              <a:ext uri="{FF2B5EF4-FFF2-40B4-BE49-F238E27FC236}">
                <a16:creationId xmlns:a16="http://schemas.microsoft.com/office/drawing/2014/main" id="{DF15BE34-8487-ECBB-A38F-248069BF80E4}"/>
              </a:ext>
            </a:extLst>
          </p:cNvPr>
          <p:cNvSpPr txBox="1"/>
          <p:nvPr/>
        </p:nvSpPr>
        <p:spPr>
          <a:xfrm>
            <a:off x="710064" y="727171"/>
            <a:ext cx="7694375" cy="243656"/>
          </a:xfrm>
          <a:prstGeom prst="rect">
            <a:avLst/>
          </a:prstGeom>
        </p:spPr>
        <p:txBody>
          <a:bodyPr wrap="square" lIns="0" tIns="0" rIns="0" bIns="0" rtlCol="0" anchor="t">
            <a:spAutoFit/>
          </a:bodyPr>
          <a:lstStyle/>
          <a:p>
            <a:pPr algn="ctr">
              <a:lnSpc>
                <a:spcPts val="1930"/>
              </a:lnSpc>
            </a:pPr>
            <a:r>
              <a:rPr lang="en-US" sz="1900" b="1" dirty="0" err="1">
                <a:solidFill>
                  <a:srgbClr val="1F3B72"/>
                </a:solidFill>
                <a:latin typeface="Roboto Slab"/>
                <a:ea typeface="Roboto Slab"/>
                <a:cs typeface="Roboto Slab"/>
              </a:rPr>
              <a:t>Tipos</a:t>
            </a:r>
            <a:r>
              <a:rPr lang="en-US" sz="1900" b="1" dirty="0">
                <a:solidFill>
                  <a:srgbClr val="1F3B72"/>
                </a:solidFill>
                <a:latin typeface="Roboto Slab"/>
                <a:ea typeface="Roboto Slab"/>
                <a:cs typeface="Roboto Slab"/>
              </a:rPr>
              <a:t> de </a:t>
            </a:r>
            <a:r>
              <a:rPr lang="en-US" sz="1900" b="1" dirty="0" err="1">
                <a:solidFill>
                  <a:srgbClr val="1F3B72"/>
                </a:solidFill>
                <a:latin typeface="Roboto Slab"/>
                <a:ea typeface="Roboto Slab"/>
                <a:cs typeface="Roboto Slab"/>
              </a:rPr>
              <a:t>visualizaciones</a:t>
            </a:r>
            <a:r>
              <a:rPr lang="en-US" sz="1900" b="1" dirty="0">
                <a:solidFill>
                  <a:srgbClr val="1F3B72"/>
                </a:solidFill>
                <a:latin typeface="Roboto Slab"/>
                <a:ea typeface="Roboto Slab"/>
                <a:cs typeface="Roboto Slab"/>
              </a:rPr>
              <a:t>: </a:t>
            </a:r>
            <a:r>
              <a:rPr lang="en-US" sz="1900" b="1" dirty="0" err="1">
                <a:solidFill>
                  <a:srgbClr val="1F3B72"/>
                </a:solidFill>
                <a:latin typeface="Roboto Slab"/>
                <a:ea typeface="Roboto Slab"/>
                <a:cs typeface="Roboto Slab"/>
              </a:rPr>
              <a:t>gráficos</a:t>
            </a:r>
            <a:r>
              <a:rPr lang="en-US" sz="1900" b="1" dirty="0">
                <a:solidFill>
                  <a:srgbClr val="1F3B72"/>
                </a:solidFill>
                <a:latin typeface="Roboto Slab"/>
                <a:ea typeface="Roboto Slab"/>
                <a:cs typeface="Roboto Slab"/>
              </a:rPr>
              <a:t>, </a:t>
            </a:r>
            <a:r>
              <a:rPr lang="en-US" sz="1900" b="1" dirty="0" err="1">
                <a:solidFill>
                  <a:srgbClr val="1F3B72"/>
                </a:solidFill>
                <a:latin typeface="Roboto Slab"/>
                <a:ea typeface="Roboto Slab"/>
                <a:cs typeface="Roboto Slab"/>
              </a:rPr>
              <a:t>tarjetas</a:t>
            </a:r>
            <a:r>
              <a:rPr lang="en-US" sz="1900" b="1" dirty="0">
                <a:solidFill>
                  <a:srgbClr val="1F3B72"/>
                </a:solidFill>
                <a:latin typeface="Roboto Slab"/>
                <a:ea typeface="Roboto Slab"/>
                <a:cs typeface="Roboto Slab"/>
              </a:rPr>
              <a:t>, </a:t>
            </a:r>
            <a:r>
              <a:rPr lang="en-US" sz="1900" b="1" dirty="0" err="1">
                <a:solidFill>
                  <a:srgbClr val="1F3B72"/>
                </a:solidFill>
                <a:latin typeface="Roboto Slab"/>
                <a:ea typeface="Roboto Slab"/>
                <a:cs typeface="Roboto Slab"/>
              </a:rPr>
              <a:t>tablas</a:t>
            </a:r>
            <a:r>
              <a:rPr lang="en-US" sz="1900" b="1" dirty="0">
                <a:solidFill>
                  <a:srgbClr val="1F3B72"/>
                </a:solidFill>
                <a:latin typeface="Roboto Slab"/>
                <a:ea typeface="Roboto Slab"/>
                <a:cs typeface="Roboto Slab"/>
              </a:rPr>
              <a:t>, </a:t>
            </a:r>
            <a:r>
              <a:rPr lang="en-US" sz="1900" b="1" dirty="0" err="1">
                <a:solidFill>
                  <a:srgbClr val="1F3B72"/>
                </a:solidFill>
                <a:latin typeface="Roboto Slab"/>
                <a:ea typeface="Roboto Slab"/>
                <a:cs typeface="Roboto Slab"/>
              </a:rPr>
              <a:t>segmentadores</a:t>
            </a:r>
            <a:r>
              <a:rPr lang="en-US" sz="1900" b="1" dirty="0">
                <a:solidFill>
                  <a:srgbClr val="1F3B72"/>
                </a:solidFill>
                <a:latin typeface="Roboto Slab"/>
                <a:ea typeface="Roboto Slab"/>
                <a:cs typeface="Roboto Slab"/>
              </a:rPr>
              <a:t>.</a:t>
            </a:r>
            <a:endParaRPr lang="es-ES" dirty="0"/>
          </a:p>
        </p:txBody>
      </p:sp>
    </p:spTree>
    <p:extLst>
      <p:ext uri="{BB962C8B-B14F-4D97-AF65-F5344CB8AC3E}">
        <p14:creationId xmlns:p14="http://schemas.microsoft.com/office/powerpoint/2010/main" val="11713754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2CBEA1-70DE-1BE6-A681-3048231B2742}"/>
            </a:ext>
          </a:extLst>
        </p:cNvPr>
        <p:cNvGrpSpPr/>
        <p:nvPr/>
      </p:nvGrpSpPr>
      <p:grpSpPr>
        <a:xfrm>
          <a:off x="0" y="0"/>
          <a:ext cx="0" cy="0"/>
          <a:chOff x="0" y="0"/>
          <a:chExt cx="0" cy="0"/>
        </a:xfrm>
      </p:grpSpPr>
      <p:sp>
        <p:nvSpPr>
          <p:cNvPr id="66" name="AutoShape 66">
            <a:extLst>
              <a:ext uri="{FF2B5EF4-FFF2-40B4-BE49-F238E27FC236}">
                <a16:creationId xmlns:a16="http://schemas.microsoft.com/office/drawing/2014/main" id="{56249B72-E9FA-F619-A197-02C816F3EBAB}"/>
              </a:ext>
            </a:extLst>
          </p:cNvPr>
          <p:cNvSpPr/>
          <p:nvPr/>
        </p:nvSpPr>
        <p:spPr>
          <a:xfrm>
            <a:off x="4399009" y="563398"/>
            <a:ext cx="345982" cy="77439"/>
          </a:xfrm>
          <a:prstGeom prst="rect">
            <a:avLst/>
          </a:prstGeom>
          <a:solidFill>
            <a:srgbClr val="6DC53B"/>
          </a:solidFill>
        </p:spPr>
        <p:txBody>
          <a:bodyPr/>
          <a:lstStyle/>
          <a:p>
            <a:endParaRPr lang="es-CL"/>
          </a:p>
        </p:txBody>
      </p:sp>
      <p:grpSp>
        <p:nvGrpSpPr>
          <p:cNvPr id="4" name="Group 7">
            <a:extLst>
              <a:ext uri="{FF2B5EF4-FFF2-40B4-BE49-F238E27FC236}">
                <a16:creationId xmlns:a16="http://schemas.microsoft.com/office/drawing/2014/main" id="{85611577-E23C-6637-0E21-7FF3A8515AD0}"/>
              </a:ext>
            </a:extLst>
          </p:cNvPr>
          <p:cNvGrpSpPr/>
          <p:nvPr/>
        </p:nvGrpSpPr>
        <p:grpSpPr>
          <a:xfrm>
            <a:off x="0" y="4719068"/>
            <a:ext cx="9144000" cy="424432"/>
            <a:chOff x="0" y="0"/>
            <a:chExt cx="6186311" cy="287147"/>
          </a:xfrm>
        </p:grpSpPr>
        <p:sp>
          <p:nvSpPr>
            <p:cNvPr id="3" name="Freeform 8">
              <a:extLst>
                <a:ext uri="{FF2B5EF4-FFF2-40B4-BE49-F238E27FC236}">
                  <a16:creationId xmlns:a16="http://schemas.microsoft.com/office/drawing/2014/main" id="{43AFD6E9-05A0-0BE6-EF12-48F832D9D137}"/>
                </a:ext>
              </a:extLst>
            </p:cNvPr>
            <p:cNvSpPr/>
            <p:nvPr/>
          </p:nvSpPr>
          <p:spPr>
            <a:xfrm>
              <a:off x="0" y="0"/>
              <a:ext cx="6186311" cy="287147"/>
            </a:xfrm>
            <a:custGeom>
              <a:avLst/>
              <a:gdLst/>
              <a:ahLst/>
              <a:cxnLst/>
              <a:rect l="l" t="t" r="r" b="b"/>
              <a:pathLst>
                <a:path w="6186311" h="287147">
                  <a:moveTo>
                    <a:pt x="0" y="0"/>
                  </a:moveTo>
                  <a:lnTo>
                    <a:pt x="6186311" y="0"/>
                  </a:lnTo>
                  <a:lnTo>
                    <a:pt x="6186311" y="287147"/>
                  </a:lnTo>
                  <a:lnTo>
                    <a:pt x="0" y="287147"/>
                  </a:lnTo>
                  <a:close/>
                </a:path>
              </a:pathLst>
            </a:custGeom>
            <a:solidFill>
              <a:srgbClr val="5271FF"/>
            </a:solidFill>
          </p:spPr>
          <p:txBody>
            <a:bodyPr/>
            <a:lstStyle/>
            <a:p>
              <a:endParaRPr lang="es-CL"/>
            </a:p>
          </p:txBody>
        </p:sp>
      </p:grpSp>
      <p:sp>
        <p:nvSpPr>
          <p:cNvPr id="2" name="CuadroTexto 1">
            <a:extLst>
              <a:ext uri="{FF2B5EF4-FFF2-40B4-BE49-F238E27FC236}">
                <a16:creationId xmlns:a16="http://schemas.microsoft.com/office/drawing/2014/main" id="{F4D7480F-C08F-7B44-5BF5-328BBF601D37}"/>
              </a:ext>
            </a:extLst>
          </p:cNvPr>
          <p:cNvSpPr txBox="1"/>
          <p:nvPr/>
        </p:nvSpPr>
        <p:spPr>
          <a:xfrm>
            <a:off x="486000" y="1224000"/>
            <a:ext cx="3383188" cy="19389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1200" b="1" dirty="0"/>
              <a:t>Filtros</a:t>
            </a:r>
            <a:endParaRPr lang="es-ES" sz="1200" b="1" dirty="0">
              <a:ea typeface="Roboto"/>
              <a:cs typeface="Roboto"/>
            </a:endParaRPr>
          </a:p>
          <a:p>
            <a:endParaRPr lang="es-ES" sz="1200" b="1"/>
          </a:p>
          <a:p>
            <a:pPr marL="228600" indent="-228600">
              <a:buFont typeface=""/>
              <a:buChar char="•"/>
            </a:pPr>
            <a:r>
              <a:rPr lang="es-ES" sz="1200" b="1" dirty="0"/>
              <a:t>Filtros de página:</a:t>
            </a:r>
            <a:r>
              <a:rPr lang="es-ES" sz="1200" dirty="0"/>
              <a:t> afectan solo la página actual.</a:t>
            </a:r>
            <a:endParaRPr lang="es-ES" sz="1200">
              <a:ea typeface="Roboto"/>
              <a:cs typeface="Roboto"/>
            </a:endParaRPr>
          </a:p>
          <a:p>
            <a:pPr marL="228600" indent="-228600">
              <a:buFont typeface=""/>
              <a:buChar char="•"/>
            </a:pPr>
            <a:r>
              <a:rPr lang="es-ES" sz="1200" b="1" dirty="0"/>
              <a:t>Filtros de visual:</a:t>
            </a:r>
            <a:r>
              <a:rPr lang="es-ES" sz="1200" dirty="0"/>
              <a:t> afectan solo ese gráfico.</a:t>
            </a:r>
            <a:endParaRPr lang="es-ES" sz="1200">
              <a:ea typeface="Roboto"/>
              <a:cs typeface="Roboto"/>
            </a:endParaRPr>
          </a:p>
          <a:p>
            <a:pPr marL="228600" indent="-228600">
              <a:buFont typeface=""/>
              <a:buChar char="•"/>
            </a:pPr>
            <a:r>
              <a:rPr lang="es-ES" sz="1200" b="1" dirty="0"/>
              <a:t>Filtros de informe:</a:t>
            </a:r>
            <a:r>
              <a:rPr lang="es-ES" sz="1200" dirty="0"/>
              <a:t> afectan todas las páginas.</a:t>
            </a:r>
            <a:endParaRPr lang="es-ES" sz="1200">
              <a:ea typeface="Roboto"/>
              <a:cs typeface="Roboto"/>
            </a:endParaRPr>
          </a:p>
          <a:p>
            <a:pPr marL="228600" indent="-228600">
              <a:buFont typeface=""/>
              <a:buChar char="•"/>
            </a:pPr>
            <a:endParaRPr lang="es-ES" sz="1200"/>
          </a:p>
          <a:p>
            <a:pPr marL="228600" indent="-228600">
              <a:buFont typeface=""/>
              <a:buChar char="•"/>
            </a:pPr>
            <a:endParaRPr lang="es-ES" sz="1200"/>
          </a:p>
          <a:p>
            <a:pPr marL="228600" indent="-228600">
              <a:buFont typeface=""/>
              <a:buChar char="•"/>
            </a:pPr>
            <a:endParaRPr lang="es-ES" sz="1200">
              <a:ea typeface="Roboto"/>
              <a:cs typeface="Roboto"/>
            </a:endParaRPr>
          </a:p>
        </p:txBody>
      </p:sp>
      <p:pic>
        <p:nvPicPr>
          <p:cNvPr id="5" name="Imagen 4" descr="Interfaz de usuario gráfica, Aplicación&#10;&#10;El contenido generado por IA puede ser incorrecto.">
            <a:extLst>
              <a:ext uri="{FF2B5EF4-FFF2-40B4-BE49-F238E27FC236}">
                <a16:creationId xmlns:a16="http://schemas.microsoft.com/office/drawing/2014/main" id="{1A56C79D-BE93-EF9F-A4BC-2F0D3FC1139D}"/>
              </a:ext>
            </a:extLst>
          </p:cNvPr>
          <p:cNvPicPr>
            <a:picLocks noChangeAspect="1"/>
          </p:cNvPicPr>
          <p:nvPr/>
        </p:nvPicPr>
        <p:blipFill>
          <a:blip r:embed="rId3"/>
          <a:stretch>
            <a:fillRect/>
          </a:stretch>
        </p:blipFill>
        <p:spPr>
          <a:xfrm>
            <a:off x="4275574" y="1117190"/>
            <a:ext cx="3560964" cy="3370007"/>
          </a:xfrm>
          <a:prstGeom prst="rect">
            <a:avLst/>
          </a:prstGeom>
        </p:spPr>
      </p:pic>
      <p:sp>
        <p:nvSpPr>
          <p:cNvPr id="7" name="TextBox 4">
            <a:extLst>
              <a:ext uri="{FF2B5EF4-FFF2-40B4-BE49-F238E27FC236}">
                <a16:creationId xmlns:a16="http://schemas.microsoft.com/office/drawing/2014/main" id="{D8997C85-970D-B20E-2796-66FE91F04E82}"/>
              </a:ext>
            </a:extLst>
          </p:cNvPr>
          <p:cNvSpPr txBox="1"/>
          <p:nvPr/>
        </p:nvSpPr>
        <p:spPr>
          <a:xfrm>
            <a:off x="710064" y="727171"/>
            <a:ext cx="7694375" cy="243656"/>
          </a:xfrm>
          <a:prstGeom prst="rect">
            <a:avLst/>
          </a:prstGeom>
        </p:spPr>
        <p:txBody>
          <a:bodyPr wrap="square" lIns="0" tIns="0" rIns="0" bIns="0" rtlCol="0" anchor="t">
            <a:spAutoFit/>
          </a:bodyPr>
          <a:lstStyle/>
          <a:p>
            <a:pPr algn="ctr">
              <a:lnSpc>
                <a:spcPts val="1930"/>
              </a:lnSpc>
            </a:pPr>
            <a:r>
              <a:rPr lang="en-US" sz="1900" b="1" dirty="0" err="1">
                <a:solidFill>
                  <a:srgbClr val="1F3B72"/>
                </a:solidFill>
                <a:latin typeface="Roboto Slab"/>
                <a:ea typeface="Roboto Slab"/>
                <a:cs typeface="Roboto Slab"/>
              </a:rPr>
              <a:t>Tipos</a:t>
            </a:r>
            <a:r>
              <a:rPr lang="en-US" sz="1900" b="1" dirty="0">
                <a:solidFill>
                  <a:srgbClr val="1F3B72"/>
                </a:solidFill>
                <a:latin typeface="Roboto Slab"/>
                <a:ea typeface="Roboto Slab"/>
                <a:cs typeface="Roboto Slab"/>
              </a:rPr>
              <a:t> de </a:t>
            </a:r>
            <a:r>
              <a:rPr lang="en-US" sz="1900" b="1" dirty="0" err="1">
                <a:solidFill>
                  <a:srgbClr val="1F3B72"/>
                </a:solidFill>
                <a:latin typeface="Roboto Slab"/>
                <a:ea typeface="Roboto Slab"/>
                <a:cs typeface="Roboto Slab"/>
              </a:rPr>
              <a:t>visualizaciones</a:t>
            </a:r>
            <a:r>
              <a:rPr lang="en-US" sz="1900" b="1" dirty="0">
                <a:solidFill>
                  <a:srgbClr val="1F3B72"/>
                </a:solidFill>
                <a:latin typeface="Roboto Slab"/>
                <a:ea typeface="Roboto Slab"/>
                <a:cs typeface="Roboto Slab"/>
              </a:rPr>
              <a:t>: </a:t>
            </a:r>
            <a:r>
              <a:rPr lang="en-US" sz="1900" b="1" dirty="0" err="1">
                <a:solidFill>
                  <a:srgbClr val="1F3B72"/>
                </a:solidFill>
                <a:latin typeface="Roboto Slab"/>
                <a:ea typeface="Roboto Slab"/>
                <a:cs typeface="Roboto Slab"/>
              </a:rPr>
              <a:t>gráficos</a:t>
            </a:r>
            <a:r>
              <a:rPr lang="en-US" sz="1900" b="1" dirty="0">
                <a:solidFill>
                  <a:srgbClr val="1F3B72"/>
                </a:solidFill>
                <a:latin typeface="Roboto Slab"/>
                <a:ea typeface="Roboto Slab"/>
                <a:cs typeface="Roboto Slab"/>
              </a:rPr>
              <a:t>, </a:t>
            </a:r>
            <a:r>
              <a:rPr lang="en-US" sz="1900" b="1" dirty="0" err="1">
                <a:solidFill>
                  <a:srgbClr val="1F3B72"/>
                </a:solidFill>
                <a:latin typeface="Roboto Slab"/>
                <a:ea typeface="Roboto Slab"/>
                <a:cs typeface="Roboto Slab"/>
              </a:rPr>
              <a:t>tarjetas</a:t>
            </a:r>
            <a:r>
              <a:rPr lang="en-US" sz="1900" b="1" dirty="0">
                <a:solidFill>
                  <a:srgbClr val="1F3B72"/>
                </a:solidFill>
                <a:latin typeface="Roboto Slab"/>
                <a:ea typeface="Roboto Slab"/>
                <a:cs typeface="Roboto Slab"/>
              </a:rPr>
              <a:t>, </a:t>
            </a:r>
            <a:r>
              <a:rPr lang="en-US" sz="1900" b="1" dirty="0" err="1">
                <a:solidFill>
                  <a:srgbClr val="1F3B72"/>
                </a:solidFill>
                <a:latin typeface="Roboto Slab"/>
                <a:ea typeface="Roboto Slab"/>
                <a:cs typeface="Roboto Slab"/>
              </a:rPr>
              <a:t>tablas</a:t>
            </a:r>
            <a:r>
              <a:rPr lang="en-US" sz="1900" b="1" dirty="0">
                <a:solidFill>
                  <a:srgbClr val="1F3B72"/>
                </a:solidFill>
                <a:latin typeface="Roboto Slab"/>
                <a:ea typeface="Roboto Slab"/>
                <a:cs typeface="Roboto Slab"/>
              </a:rPr>
              <a:t>, </a:t>
            </a:r>
            <a:r>
              <a:rPr lang="en-US" sz="1900" b="1" dirty="0" err="1">
                <a:solidFill>
                  <a:srgbClr val="1F3B72"/>
                </a:solidFill>
                <a:latin typeface="Roboto Slab"/>
                <a:ea typeface="Roboto Slab"/>
                <a:cs typeface="Roboto Slab"/>
              </a:rPr>
              <a:t>segmentadores</a:t>
            </a:r>
            <a:r>
              <a:rPr lang="en-US" sz="1900" b="1" dirty="0">
                <a:solidFill>
                  <a:srgbClr val="1F3B72"/>
                </a:solidFill>
                <a:latin typeface="Roboto Slab"/>
                <a:ea typeface="Roboto Slab"/>
                <a:cs typeface="Roboto Slab"/>
              </a:rPr>
              <a:t>.</a:t>
            </a:r>
            <a:endParaRPr lang="es-ES" dirty="0"/>
          </a:p>
        </p:txBody>
      </p:sp>
    </p:spTree>
    <p:extLst>
      <p:ext uri="{BB962C8B-B14F-4D97-AF65-F5344CB8AC3E}">
        <p14:creationId xmlns:p14="http://schemas.microsoft.com/office/powerpoint/2010/main" val="13125656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7887C2-1888-9247-AB07-5BE2FFBDD307}"/>
            </a:ext>
          </a:extLst>
        </p:cNvPr>
        <p:cNvGrpSpPr/>
        <p:nvPr/>
      </p:nvGrpSpPr>
      <p:grpSpPr>
        <a:xfrm>
          <a:off x="0" y="0"/>
          <a:ext cx="0" cy="0"/>
          <a:chOff x="0" y="0"/>
          <a:chExt cx="0" cy="0"/>
        </a:xfrm>
      </p:grpSpPr>
      <p:sp>
        <p:nvSpPr>
          <p:cNvPr id="66" name="AutoShape 66">
            <a:extLst>
              <a:ext uri="{FF2B5EF4-FFF2-40B4-BE49-F238E27FC236}">
                <a16:creationId xmlns:a16="http://schemas.microsoft.com/office/drawing/2014/main" id="{A673E863-7DD9-2850-834E-CDDBB241E603}"/>
              </a:ext>
            </a:extLst>
          </p:cNvPr>
          <p:cNvSpPr/>
          <p:nvPr/>
        </p:nvSpPr>
        <p:spPr>
          <a:xfrm>
            <a:off x="4399009" y="563398"/>
            <a:ext cx="345982" cy="77439"/>
          </a:xfrm>
          <a:prstGeom prst="rect">
            <a:avLst/>
          </a:prstGeom>
          <a:solidFill>
            <a:srgbClr val="6DC53B"/>
          </a:solidFill>
        </p:spPr>
        <p:txBody>
          <a:bodyPr/>
          <a:lstStyle/>
          <a:p>
            <a:endParaRPr lang="es-CL"/>
          </a:p>
        </p:txBody>
      </p:sp>
      <p:grpSp>
        <p:nvGrpSpPr>
          <p:cNvPr id="4" name="Group 7">
            <a:extLst>
              <a:ext uri="{FF2B5EF4-FFF2-40B4-BE49-F238E27FC236}">
                <a16:creationId xmlns:a16="http://schemas.microsoft.com/office/drawing/2014/main" id="{2CCA0061-DEF7-5DD9-FF74-7B44ADBA522A}"/>
              </a:ext>
            </a:extLst>
          </p:cNvPr>
          <p:cNvGrpSpPr/>
          <p:nvPr/>
        </p:nvGrpSpPr>
        <p:grpSpPr>
          <a:xfrm>
            <a:off x="0" y="4719068"/>
            <a:ext cx="9144000" cy="424432"/>
            <a:chOff x="0" y="0"/>
            <a:chExt cx="6186311" cy="287147"/>
          </a:xfrm>
        </p:grpSpPr>
        <p:sp>
          <p:nvSpPr>
            <p:cNvPr id="3" name="Freeform 8">
              <a:extLst>
                <a:ext uri="{FF2B5EF4-FFF2-40B4-BE49-F238E27FC236}">
                  <a16:creationId xmlns:a16="http://schemas.microsoft.com/office/drawing/2014/main" id="{20E087CA-48F6-05DF-D661-3473D4AA1438}"/>
                </a:ext>
              </a:extLst>
            </p:cNvPr>
            <p:cNvSpPr/>
            <p:nvPr/>
          </p:nvSpPr>
          <p:spPr>
            <a:xfrm>
              <a:off x="0" y="0"/>
              <a:ext cx="6186311" cy="287147"/>
            </a:xfrm>
            <a:custGeom>
              <a:avLst/>
              <a:gdLst/>
              <a:ahLst/>
              <a:cxnLst/>
              <a:rect l="l" t="t" r="r" b="b"/>
              <a:pathLst>
                <a:path w="6186311" h="287147">
                  <a:moveTo>
                    <a:pt x="0" y="0"/>
                  </a:moveTo>
                  <a:lnTo>
                    <a:pt x="6186311" y="0"/>
                  </a:lnTo>
                  <a:lnTo>
                    <a:pt x="6186311" y="287147"/>
                  </a:lnTo>
                  <a:lnTo>
                    <a:pt x="0" y="287147"/>
                  </a:lnTo>
                  <a:close/>
                </a:path>
              </a:pathLst>
            </a:custGeom>
            <a:solidFill>
              <a:srgbClr val="5271FF"/>
            </a:solidFill>
          </p:spPr>
          <p:txBody>
            <a:bodyPr/>
            <a:lstStyle/>
            <a:p>
              <a:endParaRPr lang="es-CL"/>
            </a:p>
          </p:txBody>
        </p:sp>
      </p:grpSp>
      <p:sp>
        <p:nvSpPr>
          <p:cNvPr id="5" name="CuadroTexto 4">
            <a:extLst>
              <a:ext uri="{FF2B5EF4-FFF2-40B4-BE49-F238E27FC236}">
                <a16:creationId xmlns:a16="http://schemas.microsoft.com/office/drawing/2014/main" id="{5405900C-3A48-812B-9C59-9454CE7A201C}"/>
              </a:ext>
            </a:extLst>
          </p:cNvPr>
          <p:cNvSpPr txBox="1"/>
          <p:nvPr/>
        </p:nvSpPr>
        <p:spPr>
          <a:xfrm>
            <a:off x="486000" y="1224000"/>
            <a:ext cx="3383188"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1200" b="1" dirty="0"/>
              <a:t>Filtros</a:t>
            </a:r>
            <a:endParaRPr lang="es-ES" sz="1200" b="1" dirty="0">
              <a:ea typeface="Roboto"/>
              <a:cs typeface="Roboto"/>
            </a:endParaRPr>
          </a:p>
          <a:p>
            <a:pPr marL="228600" indent="-228600">
              <a:buFont typeface=""/>
              <a:buChar char="•"/>
            </a:pPr>
            <a:endParaRPr lang="es-ES" sz="1200">
              <a:ea typeface="Roboto"/>
              <a:cs typeface="Roboto"/>
            </a:endParaRPr>
          </a:p>
          <a:p>
            <a:pPr marL="228600" indent="-228600">
              <a:buFont typeface=""/>
              <a:buChar char="•"/>
            </a:pPr>
            <a:r>
              <a:rPr lang="es-ES" sz="1200" dirty="0"/>
              <a:t>También puedes usar </a:t>
            </a:r>
            <a:r>
              <a:rPr lang="es-ES" sz="1200" i="1" dirty="0" err="1"/>
              <a:t>segmentadores</a:t>
            </a:r>
            <a:r>
              <a:rPr lang="es-ES" sz="1200" dirty="0"/>
              <a:t> (</a:t>
            </a:r>
            <a:r>
              <a:rPr lang="es-ES" sz="1200" dirty="0" err="1"/>
              <a:t>slicers</a:t>
            </a:r>
            <a:r>
              <a:rPr lang="es-ES" sz="1200" dirty="0"/>
              <a:t>) y </a:t>
            </a:r>
            <a:r>
              <a:rPr lang="es-ES" sz="1200" i="1" dirty="0"/>
              <a:t>filtros interactivos</a:t>
            </a:r>
            <a:r>
              <a:rPr lang="es-ES" sz="1200" dirty="0"/>
              <a:t> como segmentación por fecha o categoría.</a:t>
            </a:r>
            <a:endParaRPr lang="es-ES" sz="1200">
              <a:ea typeface="Roboto"/>
              <a:cs typeface="Roboto"/>
            </a:endParaRPr>
          </a:p>
        </p:txBody>
      </p:sp>
      <p:pic>
        <p:nvPicPr>
          <p:cNvPr id="6" name="Imagen 5" descr="Gráfico&#10;&#10;El contenido generado por IA puede ser incorrecto.">
            <a:extLst>
              <a:ext uri="{FF2B5EF4-FFF2-40B4-BE49-F238E27FC236}">
                <a16:creationId xmlns:a16="http://schemas.microsoft.com/office/drawing/2014/main" id="{70D64288-3731-5638-A17B-557FE4B81B0A}"/>
              </a:ext>
            </a:extLst>
          </p:cNvPr>
          <p:cNvPicPr>
            <a:picLocks noChangeAspect="1"/>
          </p:cNvPicPr>
          <p:nvPr/>
        </p:nvPicPr>
        <p:blipFill>
          <a:blip r:embed="rId3"/>
          <a:stretch>
            <a:fillRect/>
          </a:stretch>
        </p:blipFill>
        <p:spPr>
          <a:xfrm>
            <a:off x="3575045" y="1286797"/>
            <a:ext cx="5308610" cy="3034480"/>
          </a:xfrm>
          <a:prstGeom prst="rect">
            <a:avLst/>
          </a:prstGeom>
        </p:spPr>
      </p:pic>
      <p:sp>
        <p:nvSpPr>
          <p:cNvPr id="7" name="TextBox 4">
            <a:extLst>
              <a:ext uri="{FF2B5EF4-FFF2-40B4-BE49-F238E27FC236}">
                <a16:creationId xmlns:a16="http://schemas.microsoft.com/office/drawing/2014/main" id="{ADF09071-419D-87C0-741B-028AD7685593}"/>
              </a:ext>
            </a:extLst>
          </p:cNvPr>
          <p:cNvSpPr txBox="1"/>
          <p:nvPr/>
        </p:nvSpPr>
        <p:spPr>
          <a:xfrm>
            <a:off x="710064" y="727171"/>
            <a:ext cx="7694375" cy="243656"/>
          </a:xfrm>
          <a:prstGeom prst="rect">
            <a:avLst/>
          </a:prstGeom>
        </p:spPr>
        <p:txBody>
          <a:bodyPr wrap="square" lIns="0" tIns="0" rIns="0" bIns="0" rtlCol="0" anchor="t">
            <a:spAutoFit/>
          </a:bodyPr>
          <a:lstStyle/>
          <a:p>
            <a:pPr algn="ctr">
              <a:lnSpc>
                <a:spcPts val="1930"/>
              </a:lnSpc>
            </a:pPr>
            <a:r>
              <a:rPr lang="en-US" sz="1900" b="1" dirty="0" err="1">
                <a:solidFill>
                  <a:srgbClr val="1F3B72"/>
                </a:solidFill>
                <a:latin typeface="Roboto Slab"/>
                <a:ea typeface="Roboto Slab"/>
                <a:cs typeface="Roboto Slab"/>
              </a:rPr>
              <a:t>Tipos</a:t>
            </a:r>
            <a:r>
              <a:rPr lang="en-US" sz="1900" b="1" dirty="0">
                <a:solidFill>
                  <a:srgbClr val="1F3B72"/>
                </a:solidFill>
                <a:latin typeface="Roboto Slab"/>
                <a:ea typeface="Roboto Slab"/>
                <a:cs typeface="Roboto Slab"/>
              </a:rPr>
              <a:t> de </a:t>
            </a:r>
            <a:r>
              <a:rPr lang="en-US" sz="1900" b="1" dirty="0" err="1">
                <a:solidFill>
                  <a:srgbClr val="1F3B72"/>
                </a:solidFill>
                <a:latin typeface="Roboto Slab"/>
                <a:ea typeface="Roboto Slab"/>
                <a:cs typeface="Roboto Slab"/>
              </a:rPr>
              <a:t>visualizaciones</a:t>
            </a:r>
            <a:r>
              <a:rPr lang="en-US" sz="1900" b="1" dirty="0">
                <a:solidFill>
                  <a:srgbClr val="1F3B72"/>
                </a:solidFill>
                <a:latin typeface="Roboto Slab"/>
                <a:ea typeface="Roboto Slab"/>
                <a:cs typeface="Roboto Slab"/>
              </a:rPr>
              <a:t>: </a:t>
            </a:r>
            <a:r>
              <a:rPr lang="en-US" sz="1900" b="1" dirty="0" err="1">
                <a:solidFill>
                  <a:srgbClr val="1F3B72"/>
                </a:solidFill>
                <a:latin typeface="Roboto Slab"/>
                <a:ea typeface="Roboto Slab"/>
                <a:cs typeface="Roboto Slab"/>
              </a:rPr>
              <a:t>gráficos</a:t>
            </a:r>
            <a:r>
              <a:rPr lang="en-US" sz="1900" b="1" dirty="0">
                <a:solidFill>
                  <a:srgbClr val="1F3B72"/>
                </a:solidFill>
                <a:latin typeface="Roboto Slab"/>
                <a:ea typeface="Roboto Slab"/>
                <a:cs typeface="Roboto Slab"/>
              </a:rPr>
              <a:t>, </a:t>
            </a:r>
            <a:r>
              <a:rPr lang="en-US" sz="1900" b="1" dirty="0" err="1">
                <a:solidFill>
                  <a:srgbClr val="1F3B72"/>
                </a:solidFill>
                <a:latin typeface="Roboto Slab"/>
                <a:ea typeface="Roboto Slab"/>
                <a:cs typeface="Roboto Slab"/>
              </a:rPr>
              <a:t>tarjetas</a:t>
            </a:r>
            <a:r>
              <a:rPr lang="en-US" sz="1900" b="1" dirty="0">
                <a:solidFill>
                  <a:srgbClr val="1F3B72"/>
                </a:solidFill>
                <a:latin typeface="Roboto Slab"/>
                <a:ea typeface="Roboto Slab"/>
                <a:cs typeface="Roboto Slab"/>
              </a:rPr>
              <a:t>, </a:t>
            </a:r>
            <a:r>
              <a:rPr lang="en-US" sz="1900" b="1" dirty="0" err="1">
                <a:solidFill>
                  <a:srgbClr val="1F3B72"/>
                </a:solidFill>
                <a:latin typeface="Roboto Slab"/>
                <a:ea typeface="Roboto Slab"/>
                <a:cs typeface="Roboto Slab"/>
              </a:rPr>
              <a:t>tablas</a:t>
            </a:r>
            <a:r>
              <a:rPr lang="en-US" sz="1900" b="1" dirty="0">
                <a:solidFill>
                  <a:srgbClr val="1F3B72"/>
                </a:solidFill>
                <a:latin typeface="Roboto Slab"/>
                <a:ea typeface="Roboto Slab"/>
                <a:cs typeface="Roboto Slab"/>
              </a:rPr>
              <a:t>, </a:t>
            </a:r>
            <a:r>
              <a:rPr lang="en-US" sz="1900" b="1" dirty="0" err="1">
                <a:solidFill>
                  <a:srgbClr val="1F3B72"/>
                </a:solidFill>
                <a:latin typeface="Roboto Slab"/>
                <a:ea typeface="Roboto Slab"/>
                <a:cs typeface="Roboto Slab"/>
              </a:rPr>
              <a:t>segmentadores</a:t>
            </a:r>
            <a:r>
              <a:rPr lang="en-US" sz="1900" b="1" dirty="0">
                <a:solidFill>
                  <a:srgbClr val="1F3B72"/>
                </a:solidFill>
                <a:latin typeface="Roboto Slab"/>
                <a:ea typeface="Roboto Slab"/>
                <a:cs typeface="Roboto Slab"/>
              </a:rPr>
              <a:t>.</a:t>
            </a:r>
            <a:endParaRPr lang="es-ES" dirty="0"/>
          </a:p>
        </p:txBody>
      </p:sp>
    </p:spTree>
    <p:extLst>
      <p:ext uri="{BB962C8B-B14F-4D97-AF65-F5344CB8AC3E}">
        <p14:creationId xmlns:p14="http://schemas.microsoft.com/office/powerpoint/2010/main" val="18126947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80FF7E-FE41-3D01-FF4E-B1CC597F5730}"/>
            </a:ext>
          </a:extLst>
        </p:cNvPr>
        <p:cNvGrpSpPr/>
        <p:nvPr/>
      </p:nvGrpSpPr>
      <p:grpSpPr>
        <a:xfrm>
          <a:off x="0" y="0"/>
          <a:ext cx="0" cy="0"/>
          <a:chOff x="0" y="0"/>
          <a:chExt cx="0" cy="0"/>
        </a:xfrm>
      </p:grpSpPr>
      <p:sp>
        <p:nvSpPr>
          <p:cNvPr id="66" name="AutoShape 66">
            <a:extLst>
              <a:ext uri="{FF2B5EF4-FFF2-40B4-BE49-F238E27FC236}">
                <a16:creationId xmlns:a16="http://schemas.microsoft.com/office/drawing/2014/main" id="{B88F487B-BDCB-A2FE-1B0F-BA93E970BD11}"/>
              </a:ext>
            </a:extLst>
          </p:cNvPr>
          <p:cNvSpPr/>
          <p:nvPr/>
        </p:nvSpPr>
        <p:spPr>
          <a:xfrm>
            <a:off x="4399009" y="563398"/>
            <a:ext cx="345982" cy="77439"/>
          </a:xfrm>
          <a:prstGeom prst="rect">
            <a:avLst/>
          </a:prstGeom>
          <a:solidFill>
            <a:srgbClr val="6DC53B"/>
          </a:solidFill>
        </p:spPr>
        <p:txBody>
          <a:bodyPr/>
          <a:lstStyle/>
          <a:p>
            <a:endParaRPr lang="es-CL"/>
          </a:p>
        </p:txBody>
      </p:sp>
      <p:grpSp>
        <p:nvGrpSpPr>
          <p:cNvPr id="4" name="Group 7">
            <a:extLst>
              <a:ext uri="{FF2B5EF4-FFF2-40B4-BE49-F238E27FC236}">
                <a16:creationId xmlns:a16="http://schemas.microsoft.com/office/drawing/2014/main" id="{E3798D61-0B15-2CD1-F2F7-A9C42CF209C5}"/>
              </a:ext>
            </a:extLst>
          </p:cNvPr>
          <p:cNvGrpSpPr/>
          <p:nvPr/>
        </p:nvGrpSpPr>
        <p:grpSpPr>
          <a:xfrm>
            <a:off x="0" y="4719068"/>
            <a:ext cx="9144000" cy="424432"/>
            <a:chOff x="0" y="0"/>
            <a:chExt cx="6186311" cy="287147"/>
          </a:xfrm>
        </p:grpSpPr>
        <p:sp>
          <p:nvSpPr>
            <p:cNvPr id="3" name="Freeform 8">
              <a:extLst>
                <a:ext uri="{FF2B5EF4-FFF2-40B4-BE49-F238E27FC236}">
                  <a16:creationId xmlns:a16="http://schemas.microsoft.com/office/drawing/2014/main" id="{CCFE7687-76A3-0153-C808-EF34D9A18E0E}"/>
                </a:ext>
              </a:extLst>
            </p:cNvPr>
            <p:cNvSpPr/>
            <p:nvPr/>
          </p:nvSpPr>
          <p:spPr>
            <a:xfrm>
              <a:off x="0" y="0"/>
              <a:ext cx="6186311" cy="287147"/>
            </a:xfrm>
            <a:custGeom>
              <a:avLst/>
              <a:gdLst/>
              <a:ahLst/>
              <a:cxnLst/>
              <a:rect l="l" t="t" r="r" b="b"/>
              <a:pathLst>
                <a:path w="6186311" h="287147">
                  <a:moveTo>
                    <a:pt x="0" y="0"/>
                  </a:moveTo>
                  <a:lnTo>
                    <a:pt x="6186311" y="0"/>
                  </a:lnTo>
                  <a:lnTo>
                    <a:pt x="6186311" y="287147"/>
                  </a:lnTo>
                  <a:lnTo>
                    <a:pt x="0" y="287147"/>
                  </a:lnTo>
                  <a:close/>
                </a:path>
              </a:pathLst>
            </a:custGeom>
            <a:solidFill>
              <a:srgbClr val="5271FF"/>
            </a:solidFill>
          </p:spPr>
          <p:txBody>
            <a:bodyPr/>
            <a:lstStyle/>
            <a:p>
              <a:endParaRPr lang="es-CL"/>
            </a:p>
          </p:txBody>
        </p:sp>
      </p:grpSp>
      <p:sp>
        <p:nvSpPr>
          <p:cNvPr id="5" name="CuadroTexto 4">
            <a:extLst>
              <a:ext uri="{FF2B5EF4-FFF2-40B4-BE49-F238E27FC236}">
                <a16:creationId xmlns:a16="http://schemas.microsoft.com/office/drawing/2014/main" id="{843A85B3-631A-9F80-BF0B-FE2CCB03FF23}"/>
              </a:ext>
            </a:extLst>
          </p:cNvPr>
          <p:cNvSpPr txBox="1"/>
          <p:nvPr/>
        </p:nvSpPr>
        <p:spPr>
          <a:xfrm>
            <a:off x="486000" y="1224000"/>
            <a:ext cx="8062113" cy="286232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1200" b="1" dirty="0" err="1"/>
              <a:t>Segmentadores</a:t>
            </a:r>
            <a:endParaRPr lang="es-ES" sz="1200" b="1" dirty="0" err="1">
              <a:ea typeface="Roboto"/>
              <a:cs typeface="Roboto"/>
            </a:endParaRPr>
          </a:p>
          <a:p>
            <a:pPr marL="228600" indent="-228600">
              <a:buFont typeface="Arial"/>
              <a:buChar char="•"/>
            </a:pPr>
            <a:endParaRPr lang="es-ES" sz="1200">
              <a:ea typeface="Roboto"/>
              <a:cs typeface="Roboto"/>
            </a:endParaRPr>
          </a:p>
          <a:p>
            <a:pPr marL="171450" indent="-171450" algn="just">
              <a:buFont typeface="Arial"/>
              <a:buChar char="•"/>
            </a:pPr>
            <a:r>
              <a:rPr lang="es-ES" sz="1200" dirty="0">
                <a:ea typeface="+mn-lt"/>
                <a:cs typeface="+mn-lt"/>
              </a:rPr>
              <a:t>Un </a:t>
            </a:r>
            <a:r>
              <a:rPr lang="es-ES" sz="1200" b="1" dirty="0" err="1">
                <a:ea typeface="+mn-lt"/>
                <a:cs typeface="+mn-lt"/>
              </a:rPr>
              <a:t>segmentador</a:t>
            </a:r>
            <a:r>
              <a:rPr lang="es-ES" sz="1200" dirty="0">
                <a:ea typeface="+mn-lt"/>
                <a:cs typeface="+mn-lt"/>
              </a:rPr>
              <a:t> es un objeto visual que permite al usuario seleccionar uno o más valores de un campo (columna), y con eso filtrar todas las visualizaciones relacionadas en la página del informe.</a:t>
            </a:r>
            <a:endParaRPr lang="es-ES" sz="1200" dirty="0">
              <a:ea typeface="Roboto"/>
              <a:cs typeface="Roboto"/>
            </a:endParaRPr>
          </a:p>
          <a:p>
            <a:pPr marL="171450" indent="-171450" algn="just">
              <a:buFont typeface="Arial"/>
              <a:buChar char="•"/>
            </a:pPr>
            <a:r>
              <a:rPr lang="es-ES" sz="1200" dirty="0">
                <a:ea typeface="+mn-lt"/>
                <a:cs typeface="+mn-lt"/>
              </a:rPr>
              <a:t>Es el equivalente moderno a una "caja de filtro" que todos entienden, pero mucho más flexible.</a:t>
            </a:r>
          </a:p>
          <a:p>
            <a:pPr marL="171450" indent="-171450" algn="just">
              <a:buFont typeface="Arial"/>
              <a:buChar char="•"/>
            </a:pPr>
            <a:endParaRPr lang="es-ES" sz="1200" dirty="0">
              <a:ea typeface="Roboto"/>
              <a:cs typeface="Roboto"/>
            </a:endParaRPr>
          </a:p>
          <a:p>
            <a:pPr algn="just"/>
            <a:r>
              <a:rPr lang="es-ES" sz="1200" b="1" dirty="0"/>
              <a:t>¿Cómo se ve?</a:t>
            </a:r>
            <a:endParaRPr lang="es-ES" sz="1200" b="1" dirty="0">
              <a:ea typeface="Roboto"/>
              <a:cs typeface="Roboto"/>
            </a:endParaRPr>
          </a:p>
          <a:p>
            <a:pPr algn="just"/>
            <a:r>
              <a:rPr lang="es-ES" sz="1200" dirty="0">
                <a:ea typeface="+mn-lt"/>
                <a:cs typeface="+mn-lt"/>
              </a:rPr>
              <a:t>Un segmento puede ser:</a:t>
            </a:r>
            <a:endParaRPr lang="es-ES" sz="1200" dirty="0">
              <a:ea typeface="Roboto"/>
              <a:cs typeface="Roboto"/>
            </a:endParaRPr>
          </a:p>
          <a:p>
            <a:pPr marL="285750" indent="-285750" algn="just">
              <a:buFont typeface="Arial"/>
              <a:buChar char="•"/>
            </a:pPr>
            <a:r>
              <a:rPr lang="es-ES" sz="1200" dirty="0">
                <a:ea typeface="+mn-lt"/>
                <a:cs typeface="+mn-lt"/>
              </a:rPr>
              <a:t>Una </a:t>
            </a:r>
            <a:r>
              <a:rPr lang="es-ES" sz="1200" b="1" dirty="0">
                <a:ea typeface="+mn-lt"/>
                <a:cs typeface="+mn-lt"/>
              </a:rPr>
              <a:t>lista desplegable</a:t>
            </a:r>
            <a:endParaRPr lang="es-ES" sz="1200" dirty="0">
              <a:ea typeface="Roboto"/>
              <a:cs typeface="Roboto"/>
            </a:endParaRPr>
          </a:p>
          <a:p>
            <a:pPr marL="285750" indent="-285750" algn="just">
              <a:buFont typeface="Arial"/>
              <a:buChar char="•"/>
            </a:pPr>
            <a:r>
              <a:rPr lang="es-ES" sz="1200" dirty="0">
                <a:ea typeface="+mn-lt"/>
                <a:cs typeface="+mn-lt"/>
              </a:rPr>
              <a:t>Una </a:t>
            </a:r>
            <a:r>
              <a:rPr lang="es-ES" sz="1200" b="1" dirty="0">
                <a:ea typeface="+mn-lt"/>
                <a:cs typeface="+mn-lt"/>
              </a:rPr>
              <a:t>lista de botones</a:t>
            </a:r>
            <a:endParaRPr lang="es-ES" sz="1200">
              <a:ea typeface="Roboto"/>
              <a:cs typeface="Roboto"/>
            </a:endParaRPr>
          </a:p>
          <a:p>
            <a:pPr marL="285750" indent="-285750" algn="just">
              <a:buFont typeface="Arial"/>
              <a:buChar char="•"/>
            </a:pPr>
            <a:r>
              <a:rPr lang="es-ES" sz="1200" dirty="0">
                <a:ea typeface="+mn-lt"/>
                <a:cs typeface="+mn-lt"/>
              </a:rPr>
              <a:t>Un </a:t>
            </a:r>
            <a:r>
              <a:rPr lang="es-ES" sz="1200" b="1" dirty="0">
                <a:ea typeface="+mn-lt"/>
                <a:cs typeface="+mn-lt"/>
              </a:rPr>
              <a:t>control de fechas deslizante</a:t>
            </a:r>
            <a:endParaRPr lang="es-ES" sz="1200">
              <a:ea typeface="Roboto"/>
              <a:cs typeface="Roboto"/>
            </a:endParaRPr>
          </a:p>
          <a:p>
            <a:pPr marL="285750" indent="-285750" algn="just">
              <a:buFont typeface="Arial"/>
              <a:buChar char="•"/>
            </a:pPr>
            <a:r>
              <a:rPr lang="es-ES" sz="1200" dirty="0">
                <a:ea typeface="+mn-lt"/>
                <a:cs typeface="+mn-lt"/>
              </a:rPr>
              <a:t>Un </a:t>
            </a:r>
            <a:r>
              <a:rPr lang="es-ES" sz="1200" b="1" dirty="0">
                <a:ea typeface="+mn-lt"/>
                <a:cs typeface="+mn-lt"/>
              </a:rPr>
              <a:t>botón de selección múltiple</a:t>
            </a:r>
            <a:endParaRPr lang="es-ES" sz="1200">
              <a:ea typeface="Roboto"/>
              <a:cs typeface="Roboto"/>
            </a:endParaRPr>
          </a:p>
          <a:p>
            <a:pPr marL="285750" indent="-285750" algn="just">
              <a:buFont typeface="Arial"/>
              <a:buChar char="•"/>
            </a:pPr>
            <a:r>
              <a:rPr lang="es-ES" sz="1200" dirty="0">
                <a:ea typeface="+mn-lt"/>
                <a:cs typeface="+mn-lt"/>
              </a:rPr>
              <a:t>Incluso </a:t>
            </a:r>
            <a:r>
              <a:rPr lang="es-ES" sz="1200" b="1" dirty="0" err="1">
                <a:ea typeface="+mn-lt"/>
                <a:cs typeface="+mn-lt"/>
              </a:rPr>
              <a:t>segmentadores</a:t>
            </a:r>
            <a:r>
              <a:rPr lang="es-ES" sz="1200" b="1" dirty="0">
                <a:ea typeface="+mn-lt"/>
                <a:cs typeface="+mn-lt"/>
              </a:rPr>
              <a:t> jerárquicos</a:t>
            </a:r>
            <a:r>
              <a:rPr lang="es-ES" sz="1200" dirty="0">
                <a:ea typeface="+mn-lt"/>
                <a:cs typeface="+mn-lt"/>
              </a:rPr>
              <a:t> (</a:t>
            </a:r>
            <a:r>
              <a:rPr lang="es-ES" sz="1200" dirty="0" err="1">
                <a:ea typeface="+mn-lt"/>
                <a:cs typeface="+mn-lt"/>
              </a:rPr>
              <a:t>ej</a:t>
            </a:r>
            <a:r>
              <a:rPr lang="es-ES" sz="1200" dirty="0">
                <a:ea typeface="+mn-lt"/>
                <a:cs typeface="+mn-lt"/>
              </a:rPr>
              <a:t>: Región &gt; Ciudad)</a:t>
            </a:r>
            <a:endParaRPr lang="es-ES" sz="1200" dirty="0">
              <a:ea typeface="Roboto"/>
              <a:cs typeface="Roboto"/>
            </a:endParaRPr>
          </a:p>
          <a:p>
            <a:pPr algn="just"/>
            <a:endParaRPr lang="es-ES" sz="1200" dirty="0">
              <a:ea typeface="Roboto"/>
              <a:cs typeface="Roboto"/>
            </a:endParaRPr>
          </a:p>
          <a:p>
            <a:pPr marL="228600" indent="-228600">
              <a:buFont typeface="Arial"/>
              <a:buChar char="•"/>
            </a:pPr>
            <a:endParaRPr lang="es-ES" sz="1200" dirty="0">
              <a:ea typeface="Roboto"/>
              <a:cs typeface="Roboto"/>
            </a:endParaRPr>
          </a:p>
        </p:txBody>
      </p:sp>
      <p:sp>
        <p:nvSpPr>
          <p:cNvPr id="7" name="TextBox 4">
            <a:extLst>
              <a:ext uri="{FF2B5EF4-FFF2-40B4-BE49-F238E27FC236}">
                <a16:creationId xmlns:a16="http://schemas.microsoft.com/office/drawing/2014/main" id="{64B3997C-2CDA-D7C7-C71B-AD9B323E3FE7}"/>
              </a:ext>
            </a:extLst>
          </p:cNvPr>
          <p:cNvSpPr txBox="1"/>
          <p:nvPr/>
        </p:nvSpPr>
        <p:spPr>
          <a:xfrm>
            <a:off x="710064" y="727171"/>
            <a:ext cx="7694375" cy="243656"/>
          </a:xfrm>
          <a:prstGeom prst="rect">
            <a:avLst/>
          </a:prstGeom>
        </p:spPr>
        <p:txBody>
          <a:bodyPr wrap="square" lIns="0" tIns="0" rIns="0" bIns="0" rtlCol="0" anchor="t">
            <a:spAutoFit/>
          </a:bodyPr>
          <a:lstStyle/>
          <a:p>
            <a:pPr algn="ctr">
              <a:lnSpc>
                <a:spcPts val="1930"/>
              </a:lnSpc>
            </a:pPr>
            <a:r>
              <a:rPr lang="en-US" sz="1900" b="1" dirty="0" err="1">
                <a:solidFill>
                  <a:srgbClr val="1F3B72"/>
                </a:solidFill>
                <a:latin typeface="Roboto Slab"/>
                <a:ea typeface="Roboto Slab"/>
                <a:cs typeface="Roboto Slab"/>
              </a:rPr>
              <a:t>Tipos</a:t>
            </a:r>
            <a:r>
              <a:rPr lang="en-US" sz="1900" b="1" dirty="0">
                <a:solidFill>
                  <a:srgbClr val="1F3B72"/>
                </a:solidFill>
                <a:latin typeface="Roboto Slab"/>
                <a:ea typeface="Roboto Slab"/>
                <a:cs typeface="Roboto Slab"/>
              </a:rPr>
              <a:t> de </a:t>
            </a:r>
            <a:r>
              <a:rPr lang="en-US" sz="1900" b="1" dirty="0" err="1">
                <a:solidFill>
                  <a:srgbClr val="1F3B72"/>
                </a:solidFill>
                <a:latin typeface="Roboto Slab"/>
                <a:ea typeface="Roboto Slab"/>
                <a:cs typeface="Roboto Slab"/>
              </a:rPr>
              <a:t>visualizaciones</a:t>
            </a:r>
            <a:r>
              <a:rPr lang="en-US" sz="1900" b="1" dirty="0">
                <a:solidFill>
                  <a:srgbClr val="1F3B72"/>
                </a:solidFill>
                <a:latin typeface="Roboto Slab"/>
                <a:ea typeface="Roboto Slab"/>
                <a:cs typeface="Roboto Slab"/>
              </a:rPr>
              <a:t>: </a:t>
            </a:r>
            <a:r>
              <a:rPr lang="en-US" sz="1900" b="1" dirty="0" err="1">
                <a:solidFill>
                  <a:srgbClr val="1F3B72"/>
                </a:solidFill>
                <a:latin typeface="Roboto Slab"/>
                <a:ea typeface="Roboto Slab"/>
                <a:cs typeface="Roboto Slab"/>
              </a:rPr>
              <a:t>gráficos</a:t>
            </a:r>
            <a:r>
              <a:rPr lang="en-US" sz="1900" b="1" dirty="0">
                <a:solidFill>
                  <a:srgbClr val="1F3B72"/>
                </a:solidFill>
                <a:latin typeface="Roboto Slab"/>
                <a:ea typeface="Roboto Slab"/>
                <a:cs typeface="Roboto Slab"/>
              </a:rPr>
              <a:t>, </a:t>
            </a:r>
            <a:r>
              <a:rPr lang="en-US" sz="1900" b="1" dirty="0" err="1">
                <a:solidFill>
                  <a:srgbClr val="1F3B72"/>
                </a:solidFill>
                <a:latin typeface="Roboto Slab"/>
                <a:ea typeface="Roboto Slab"/>
                <a:cs typeface="Roboto Slab"/>
              </a:rPr>
              <a:t>tarjetas</a:t>
            </a:r>
            <a:r>
              <a:rPr lang="en-US" sz="1900" b="1" dirty="0">
                <a:solidFill>
                  <a:srgbClr val="1F3B72"/>
                </a:solidFill>
                <a:latin typeface="Roboto Slab"/>
                <a:ea typeface="Roboto Slab"/>
                <a:cs typeface="Roboto Slab"/>
              </a:rPr>
              <a:t>, </a:t>
            </a:r>
            <a:r>
              <a:rPr lang="en-US" sz="1900" b="1" dirty="0" err="1">
                <a:solidFill>
                  <a:srgbClr val="1F3B72"/>
                </a:solidFill>
                <a:latin typeface="Roboto Slab"/>
                <a:ea typeface="Roboto Slab"/>
                <a:cs typeface="Roboto Slab"/>
              </a:rPr>
              <a:t>tablas</a:t>
            </a:r>
            <a:r>
              <a:rPr lang="en-US" sz="1900" b="1" dirty="0">
                <a:solidFill>
                  <a:srgbClr val="1F3B72"/>
                </a:solidFill>
                <a:latin typeface="Roboto Slab"/>
                <a:ea typeface="Roboto Slab"/>
                <a:cs typeface="Roboto Slab"/>
              </a:rPr>
              <a:t>, </a:t>
            </a:r>
            <a:r>
              <a:rPr lang="en-US" sz="1900" b="1" dirty="0" err="1">
                <a:solidFill>
                  <a:srgbClr val="1F3B72"/>
                </a:solidFill>
                <a:latin typeface="Roboto Slab"/>
                <a:ea typeface="Roboto Slab"/>
                <a:cs typeface="Roboto Slab"/>
              </a:rPr>
              <a:t>segmentadores</a:t>
            </a:r>
            <a:r>
              <a:rPr lang="en-US" sz="1900" b="1" dirty="0">
                <a:solidFill>
                  <a:srgbClr val="1F3B72"/>
                </a:solidFill>
                <a:latin typeface="Roboto Slab"/>
                <a:ea typeface="Roboto Slab"/>
                <a:cs typeface="Roboto Slab"/>
              </a:rPr>
              <a:t>.</a:t>
            </a:r>
            <a:endParaRPr lang="es-ES" dirty="0"/>
          </a:p>
        </p:txBody>
      </p:sp>
    </p:spTree>
    <p:extLst>
      <p:ext uri="{BB962C8B-B14F-4D97-AF65-F5344CB8AC3E}">
        <p14:creationId xmlns:p14="http://schemas.microsoft.com/office/powerpoint/2010/main" val="12753881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36DBC7-5BE5-00AD-92D2-1A0D8CF0BE25}"/>
            </a:ext>
          </a:extLst>
        </p:cNvPr>
        <p:cNvGrpSpPr/>
        <p:nvPr/>
      </p:nvGrpSpPr>
      <p:grpSpPr>
        <a:xfrm>
          <a:off x="0" y="0"/>
          <a:ext cx="0" cy="0"/>
          <a:chOff x="0" y="0"/>
          <a:chExt cx="0" cy="0"/>
        </a:xfrm>
      </p:grpSpPr>
      <p:sp>
        <p:nvSpPr>
          <p:cNvPr id="66" name="AutoShape 66">
            <a:extLst>
              <a:ext uri="{FF2B5EF4-FFF2-40B4-BE49-F238E27FC236}">
                <a16:creationId xmlns:a16="http://schemas.microsoft.com/office/drawing/2014/main" id="{A85BFED6-969A-5817-421A-18ECFE2DCD2D}"/>
              </a:ext>
            </a:extLst>
          </p:cNvPr>
          <p:cNvSpPr/>
          <p:nvPr/>
        </p:nvSpPr>
        <p:spPr>
          <a:xfrm>
            <a:off x="4399009" y="563398"/>
            <a:ext cx="345982" cy="77439"/>
          </a:xfrm>
          <a:prstGeom prst="rect">
            <a:avLst/>
          </a:prstGeom>
          <a:solidFill>
            <a:srgbClr val="6DC53B"/>
          </a:solidFill>
        </p:spPr>
        <p:txBody>
          <a:bodyPr/>
          <a:lstStyle/>
          <a:p>
            <a:endParaRPr lang="es-CL"/>
          </a:p>
        </p:txBody>
      </p:sp>
      <p:grpSp>
        <p:nvGrpSpPr>
          <p:cNvPr id="4" name="Group 7">
            <a:extLst>
              <a:ext uri="{FF2B5EF4-FFF2-40B4-BE49-F238E27FC236}">
                <a16:creationId xmlns:a16="http://schemas.microsoft.com/office/drawing/2014/main" id="{7794696E-7BCA-2D56-90B8-21512B938343}"/>
              </a:ext>
            </a:extLst>
          </p:cNvPr>
          <p:cNvGrpSpPr/>
          <p:nvPr/>
        </p:nvGrpSpPr>
        <p:grpSpPr>
          <a:xfrm>
            <a:off x="0" y="4719068"/>
            <a:ext cx="9144000" cy="424432"/>
            <a:chOff x="0" y="0"/>
            <a:chExt cx="6186311" cy="287147"/>
          </a:xfrm>
        </p:grpSpPr>
        <p:sp>
          <p:nvSpPr>
            <p:cNvPr id="3" name="Freeform 8">
              <a:extLst>
                <a:ext uri="{FF2B5EF4-FFF2-40B4-BE49-F238E27FC236}">
                  <a16:creationId xmlns:a16="http://schemas.microsoft.com/office/drawing/2014/main" id="{828297DB-E191-AFBC-2D84-CE5DCCF0095C}"/>
                </a:ext>
              </a:extLst>
            </p:cNvPr>
            <p:cNvSpPr/>
            <p:nvPr/>
          </p:nvSpPr>
          <p:spPr>
            <a:xfrm>
              <a:off x="0" y="0"/>
              <a:ext cx="6186311" cy="287147"/>
            </a:xfrm>
            <a:custGeom>
              <a:avLst/>
              <a:gdLst/>
              <a:ahLst/>
              <a:cxnLst/>
              <a:rect l="l" t="t" r="r" b="b"/>
              <a:pathLst>
                <a:path w="6186311" h="287147">
                  <a:moveTo>
                    <a:pt x="0" y="0"/>
                  </a:moveTo>
                  <a:lnTo>
                    <a:pt x="6186311" y="0"/>
                  </a:lnTo>
                  <a:lnTo>
                    <a:pt x="6186311" y="287147"/>
                  </a:lnTo>
                  <a:lnTo>
                    <a:pt x="0" y="287147"/>
                  </a:lnTo>
                  <a:close/>
                </a:path>
              </a:pathLst>
            </a:custGeom>
            <a:solidFill>
              <a:srgbClr val="5271FF"/>
            </a:solidFill>
          </p:spPr>
          <p:txBody>
            <a:bodyPr/>
            <a:lstStyle/>
            <a:p>
              <a:endParaRPr lang="es-CL"/>
            </a:p>
          </p:txBody>
        </p:sp>
      </p:grpSp>
      <p:sp>
        <p:nvSpPr>
          <p:cNvPr id="5" name="CuadroTexto 4">
            <a:extLst>
              <a:ext uri="{FF2B5EF4-FFF2-40B4-BE49-F238E27FC236}">
                <a16:creationId xmlns:a16="http://schemas.microsoft.com/office/drawing/2014/main" id="{36F207EE-C722-E06B-45A0-2368A22B8DC9}"/>
              </a:ext>
            </a:extLst>
          </p:cNvPr>
          <p:cNvSpPr txBox="1"/>
          <p:nvPr/>
        </p:nvSpPr>
        <p:spPr>
          <a:xfrm>
            <a:off x="486000" y="1224000"/>
            <a:ext cx="8062113"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1200" b="1" dirty="0">
                <a:ea typeface="+mn-lt"/>
                <a:cs typeface="+mn-lt"/>
              </a:rPr>
              <a:t>¿Por qué usar </a:t>
            </a:r>
            <a:r>
              <a:rPr lang="es-ES" sz="1200" b="1" dirty="0" err="1">
                <a:ea typeface="+mn-lt"/>
                <a:cs typeface="+mn-lt"/>
              </a:rPr>
              <a:t>segmentadores</a:t>
            </a:r>
            <a:r>
              <a:rPr lang="es-ES" sz="1200" b="1" dirty="0">
                <a:ea typeface="+mn-lt"/>
                <a:cs typeface="+mn-lt"/>
              </a:rPr>
              <a:t>?</a:t>
            </a:r>
            <a:endParaRPr lang="es-ES" b="1" dirty="0"/>
          </a:p>
        </p:txBody>
      </p:sp>
      <p:sp>
        <p:nvSpPr>
          <p:cNvPr id="7" name="TextBox 4">
            <a:extLst>
              <a:ext uri="{FF2B5EF4-FFF2-40B4-BE49-F238E27FC236}">
                <a16:creationId xmlns:a16="http://schemas.microsoft.com/office/drawing/2014/main" id="{93147125-89DE-2B76-F6A6-B229C10E9F61}"/>
              </a:ext>
            </a:extLst>
          </p:cNvPr>
          <p:cNvSpPr txBox="1"/>
          <p:nvPr/>
        </p:nvSpPr>
        <p:spPr>
          <a:xfrm>
            <a:off x="710064" y="727171"/>
            <a:ext cx="7694375" cy="243656"/>
          </a:xfrm>
          <a:prstGeom prst="rect">
            <a:avLst/>
          </a:prstGeom>
        </p:spPr>
        <p:txBody>
          <a:bodyPr wrap="square" lIns="0" tIns="0" rIns="0" bIns="0" rtlCol="0" anchor="t">
            <a:spAutoFit/>
          </a:bodyPr>
          <a:lstStyle/>
          <a:p>
            <a:pPr algn="ctr">
              <a:lnSpc>
                <a:spcPts val="1930"/>
              </a:lnSpc>
            </a:pPr>
            <a:r>
              <a:rPr lang="en-US" sz="1900" b="1" dirty="0" err="1">
                <a:solidFill>
                  <a:srgbClr val="1F3B72"/>
                </a:solidFill>
                <a:latin typeface="Roboto Slab"/>
                <a:ea typeface="Roboto Slab"/>
                <a:cs typeface="Roboto Slab"/>
              </a:rPr>
              <a:t>Tipos</a:t>
            </a:r>
            <a:r>
              <a:rPr lang="en-US" sz="1900" b="1" dirty="0">
                <a:solidFill>
                  <a:srgbClr val="1F3B72"/>
                </a:solidFill>
                <a:latin typeface="Roboto Slab"/>
                <a:ea typeface="Roboto Slab"/>
                <a:cs typeface="Roboto Slab"/>
              </a:rPr>
              <a:t> de </a:t>
            </a:r>
            <a:r>
              <a:rPr lang="en-US" sz="1900" b="1" dirty="0" err="1">
                <a:solidFill>
                  <a:srgbClr val="1F3B72"/>
                </a:solidFill>
                <a:latin typeface="Roboto Slab"/>
                <a:ea typeface="Roboto Slab"/>
                <a:cs typeface="Roboto Slab"/>
              </a:rPr>
              <a:t>visualizaciones</a:t>
            </a:r>
            <a:r>
              <a:rPr lang="en-US" sz="1900" b="1" dirty="0">
                <a:solidFill>
                  <a:srgbClr val="1F3B72"/>
                </a:solidFill>
                <a:latin typeface="Roboto Slab"/>
                <a:ea typeface="Roboto Slab"/>
                <a:cs typeface="Roboto Slab"/>
              </a:rPr>
              <a:t>: </a:t>
            </a:r>
            <a:r>
              <a:rPr lang="en-US" sz="1900" b="1" dirty="0" err="1">
                <a:solidFill>
                  <a:srgbClr val="1F3B72"/>
                </a:solidFill>
                <a:latin typeface="Roboto Slab"/>
                <a:ea typeface="Roboto Slab"/>
                <a:cs typeface="Roboto Slab"/>
              </a:rPr>
              <a:t>gráficos</a:t>
            </a:r>
            <a:r>
              <a:rPr lang="en-US" sz="1900" b="1" dirty="0">
                <a:solidFill>
                  <a:srgbClr val="1F3B72"/>
                </a:solidFill>
                <a:latin typeface="Roboto Slab"/>
                <a:ea typeface="Roboto Slab"/>
                <a:cs typeface="Roboto Slab"/>
              </a:rPr>
              <a:t>, </a:t>
            </a:r>
            <a:r>
              <a:rPr lang="en-US" sz="1900" b="1" dirty="0" err="1">
                <a:solidFill>
                  <a:srgbClr val="1F3B72"/>
                </a:solidFill>
                <a:latin typeface="Roboto Slab"/>
                <a:ea typeface="Roboto Slab"/>
                <a:cs typeface="Roboto Slab"/>
              </a:rPr>
              <a:t>tarjetas</a:t>
            </a:r>
            <a:r>
              <a:rPr lang="en-US" sz="1900" b="1" dirty="0">
                <a:solidFill>
                  <a:srgbClr val="1F3B72"/>
                </a:solidFill>
                <a:latin typeface="Roboto Slab"/>
                <a:ea typeface="Roboto Slab"/>
                <a:cs typeface="Roboto Slab"/>
              </a:rPr>
              <a:t>, </a:t>
            </a:r>
            <a:r>
              <a:rPr lang="en-US" sz="1900" b="1" dirty="0" err="1">
                <a:solidFill>
                  <a:srgbClr val="1F3B72"/>
                </a:solidFill>
                <a:latin typeface="Roboto Slab"/>
                <a:ea typeface="Roboto Slab"/>
                <a:cs typeface="Roboto Slab"/>
              </a:rPr>
              <a:t>tablas</a:t>
            </a:r>
            <a:r>
              <a:rPr lang="en-US" sz="1900" b="1" dirty="0">
                <a:solidFill>
                  <a:srgbClr val="1F3B72"/>
                </a:solidFill>
                <a:latin typeface="Roboto Slab"/>
                <a:ea typeface="Roboto Slab"/>
                <a:cs typeface="Roboto Slab"/>
              </a:rPr>
              <a:t>, </a:t>
            </a:r>
            <a:r>
              <a:rPr lang="en-US" sz="1900" b="1" dirty="0" err="1">
                <a:solidFill>
                  <a:srgbClr val="1F3B72"/>
                </a:solidFill>
                <a:latin typeface="Roboto Slab"/>
                <a:ea typeface="Roboto Slab"/>
                <a:cs typeface="Roboto Slab"/>
              </a:rPr>
              <a:t>segmentadores</a:t>
            </a:r>
            <a:r>
              <a:rPr lang="en-US" sz="1900" b="1" dirty="0">
                <a:solidFill>
                  <a:srgbClr val="1F3B72"/>
                </a:solidFill>
                <a:latin typeface="Roboto Slab"/>
                <a:ea typeface="Roboto Slab"/>
                <a:cs typeface="Roboto Slab"/>
              </a:rPr>
              <a:t>.</a:t>
            </a:r>
            <a:endParaRPr lang="es-ES" dirty="0"/>
          </a:p>
        </p:txBody>
      </p:sp>
      <p:graphicFrame>
        <p:nvGraphicFramePr>
          <p:cNvPr id="6" name="Tabla 5">
            <a:extLst>
              <a:ext uri="{FF2B5EF4-FFF2-40B4-BE49-F238E27FC236}">
                <a16:creationId xmlns:a16="http://schemas.microsoft.com/office/drawing/2014/main" id="{832FB4F3-C50C-5669-074D-3E5C8532E4DB}"/>
              </a:ext>
            </a:extLst>
          </p:cNvPr>
          <p:cNvGraphicFramePr>
            <a:graphicFrameLocks noGrp="1"/>
          </p:cNvGraphicFramePr>
          <p:nvPr/>
        </p:nvGraphicFramePr>
        <p:xfrm>
          <a:off x="708837" y="1566087"/>
          <a:ext cx="6547882" cy="1276615"/>
        </p:xfrm>
        <a:graphic>
          <a:graphicData uri="http://schemas.openxmlformats.org/drawingml/2006/table">
            <a:tbl>
              <a:tblPr firstRow="1" bandRow="1">
                <a:tableStyleId>{5C22544A-7EE6-4342-B048-85BDC9FD1C3A}</a:tableStyleId>
              </a:tblPr>
              <a:tblGrid>
                <a:gridCol w="2277138">
                  <a:extLst>
                    <a:ext uri="{9D8B030D-6E8A-4147-A177-3AD203B41FA5}">
                      <a16:colId xmlns:a16="http://schemas.microsoft.com/office/drawing/2014/main" val="4148068647"/>
                    </a:ext>
                  </a:extLst>
                </a:gridCol>
                <a:gridCol w="4270744">
                  <a:extLst>
                    <a:ext uri="{9D8B030D-6E8A-4147-A177-3AD203B41FA5}">
                      <a16:colId xmlns:a16="http://schemas.microsoft.com/office/drawing/2014/main" val="2001968783"/>
                    </a:ext>
                  </a:extLst>
                </a:gridCol>
              </a:tblGrid>
              <a:tr h="301255">
                <a:tc>
                  <a:txBody>
                    <a:bodyPr/>
                    <a:lstStyle/>
                    <a:p>
                      <a:pPr>
                        <a:buNone/>
                      </a:pPr>
                      <a:r>
                        <a:rPr lang="es-ES" sz="1000" dirty="0"/>
                        <a:t>Ventaja</a:t>
                      </a:r>
                    </a:p>
                  </a:txBody>
                  <a:tcPr anchor="ctr"/>
                </a:tc>
                <a:tc>
                  <a:txBody>
                    <a:bodyPr/>
                    <a:lstStyle/>
                    <a:p>
                      <a:pPr>
                        <a:buNone/>
                      </a:pPr>
                      <a:r>
                        <a:rPr lang="es-ES" sz="1000" dirty="0"/>
                        <a:t>Ejemplo práctico</a:t>
                      </a:r>
                    </a:p>
                  </a:txBody>
                  <a:tcPr anchor="ctr"/>
                </a:tc>
                <a:extLst>
                  <a:ext uri="{0D108BD9-81ED-4DB2-BD59-A6C34878D82A}">
                    <a16:rowId xmlns:a16="http://schemas.microsoft.com/office/drawing/2014/main" val="2743852564"/>
                  </a:ext>
                </a:extLst>
              </a:tr>
              <a:tr h="0">
                <a:tc>
                  <a:txBody>
                    <a:bodyPr/>
                    <a:lstStyle/>
                    <a:p>
                      <a:pPr>
                        <a:buNone/>
                      </a:pPr>
                      <a:r>
                        <a:rPr lang="es-ES" sz="1000" dirty="0"/>
                        <a:t>Filtro visual e intuitivo</a:t>
                      </a:r>
                    </a:p>
                  </a:txBody>
                  <a:tcPr anchor="ctr"/>
                </a:tc>
                <a:tc>
                  <a:txBody>
                    <a:bodyPr/>
                    <a:lstStyle/>
                    <a:p>
                      <a:pPr>
                        <a:buNone/>
                      </a:pPr>
                      <a:r>
                        <a:rPr lang="es-ES" sz="1000" dirty="0"/>
                        <a:t>Filtrar todas las visualizaciones por año</a:t>
                      </a:r>
                    </a:p>
                  </a:txBody>
                  <a:tcPr anchor="ctr"/>
                </a:tc>
                <a:extLst>
                  <a:ext uri="{0D108BD9-81ED-4DB2-BD59-A6C34878D82A}">
                    <a16:rowId xmlns:a16="http://schemas.microsoft.com/office/drawing/2014/main" val="3676102487"/>
                  </a:ext>
                </a:extLst>
              </a:tr>
              <a:tr h="0">
                <a:tc>
                  <a:txBody>
                    <a:bodyPr/>
                    <a:lstStyle/>
                    <a:p>
                      <a:pPr>
                        <a:buNone/>
                      </a:pPr>
                      <a:r>
                        <a:rPr lang="es-ES" sz="1000" dirty="0"/>
                        <a:t>Mejora la exploración de datos</a:t>
                      </a:r>
                    </a:p>
                  </a:txBody>
                  <a:tcPr anchor="ctr"/>
                </a:tc>
                <a:tc>
                  <a:txBody>
                    <a:bodyPr/>
                    <a:lstStyle/>
                    <a:p>
                      <a:pPr>
                        <a:buNone/>
                      </a:pPr>
                      <a:r>
                        <a:rPr lang="es-ES" sz="1000" dirty="0"/>
                        <a:t>Ver el comportamiento por ciudad</a:t>
                      </a:r>
                    </a:p>
                  </a:txBody>
                  <a:tcPr anchor="ctr"/>
                </a:tc>
                <a:extLst>
                  <a:ext uri="{0D108BD9-81ED-4DB2-BD59-A6C34878D82A}">
                    <a16:rowId xmlns:a16="http://schemas.microsoft.com/office/drawing/2014/main" val="2256044174"/>
                  </a:ext>
                </a:extLst>
              </a:tr>
              <a:tr h="0">
                <a:tc>
                  <a:txBody>
                    <a:bodyPr/>
                    <a:lstStyle/>
                    <a:p>
                      <a:pPr>
                        <a:buNone/>
                      </a:pPr>
                      <a:r>
                        <a:rPr lang="es-ES" sz="1000" dirty="0"/>
                        <a:t>Permite múltiples selecciones</a:t>
                      </a:r>
                    </a:p>
                  </a:txBody>
                  <a:tcPr anchor="ctr"/>
                </a:tc>
                <a:tc>
                  <a:txBody>
                    <a:bodyPr/>
                    <a:lstStyle/>
                    <a:p>
                      <a:pPr>
                        <a:buNone/>
                      </a:pPr>
                      <a:r>
                        <a:rPr lang="es-ES" sz="1000" dirty="0"/>
                        <a:t>Comparar varias categorías a la vez</a:t>
                      </a:r>
                    </a:p>
                  </a:txBody>
                  <a:tcPr anchor="ctr"/>
                </a:tc>
                <a:extLst>
                  <a:ext uri="{0D108BD9-81ED-4DB2-BD59-A6C34878D82A}">
                    <a16:rowId xmlns:a16="http://schemas.microsoft.com/office/drawing/2014/main" val="2487025057"/>
                  </a:ext>
                </a:extLst>
              </a:tr>
              <a:tr h="0">
                <a:tc>
                  <a:txBody>
                    <a:bodyPr/>
                    <a:lstStyle/>
                    <a:p>
                      <a:pPr>
                        <a:buNone/>
                      </a:pPr>
                      <a:r>
                        <a:rPr lang="es-ES" sz="1000" dirty="0"/>
                        <a:t>Controla contexto de otras medidas</a:t>
                      </a:r>
                    </a:p>
                  </a:txBody>
                  <a:tcPr anchor="ctr"/>
                </a:tc>
                <a:tc>
                  <a:txBody>
                    <a:bodyPr/>
                    <a:lstStyle/>
                    <a:p>
                      <a:pPr>
                        <a:buNone/>
                      </a:pPr>
                      <a:r>
                        <a:rPr lang="es-ES" sz="1000" dirty="0"/>
                        <a:t>DAX evalúa medidas según lo seleccionado</a:t>
                      </a:r>
                    </a:p>
                  </a:txBody>
                  <a:tcPr anchor="ctr"/>
                </a:tc>
                <a:extLst>
                  <a:ext uri="{0D108BD9-81ED-4DB2-BD59-A6C34878D82A}">
                    <a16:rowId xmlns:a16="http://schemas.microsoft.com/office/drawing/2014/main" val="1637325851"/>
                  </a:ext>
                </a:extLst>
              </a:tr>
            </a:tbl>
          </a:graphicData>
        </a:graphic>
      </p:graphicFrame>
      <p:sp>
        <p:nvSpPr>
          <p:cNvPr id="8" name="CuadroTexto 7">
            <a:extLst>
              <a:ext uri="{FF2B5EF4-FFF2-40B4-BE49-F238E27FC236}">
                <a16:creationId xmlns:a16="http://schemas.microsoft.com/office/drawing/2014/main" id="{97635BFC-6D22-95DA-8987-BFE762E75D7A}"/>
              </a:ext>
            </a:extLst>
          </p:cNvPr>
          <p:cNvSpPr txBox="1"/>
          <p:nvPr/>
        </p:nvSpPr>
        <p:spPr>
          <a:xfrm>
            <a:off x="543593" y="3111279"/>
            <a:ext cx="8062113"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1200" b="1" dirty="0"/>
              <a:t>Buenas prácticas</a:t>
            </a:r>
            <a:endParaRPr lang="es-ES" sz="1200" b="1" dirty="0">
              <a:ea typeface="Roboto"/>
              <a:cs typeface="Roboto"/>
            </a:endParaRPr>
          </a:p>
          <a:p>
            <a:pPr marL="285750" indent="-285750">
              <a:buFont typeface="Arial"/>
              <a:buChar char="•"/>
            </a:pPr>
            <a:r>
              <a:rPr lang="es-ES" sz="1200" dirty="0">
                <a:ea typeface="+mn-lt"/>
                <a:cs typeface="+mn-lt"/>
              </a:rPr>
              <a:t>Usa </a:t>
            </a:r>
            <a:r>
              <a:rPr lang="es-ES" sz="1200" err="1">
                <a:ea typeface="+mn-lt"/>
                <a:cs typeface="+mn-lt"/>
              </a:rPr>
              <a:t>segmentadores</a:t>
            </a:r>
            <a:r>
              <a:rPr lang="es-ES" sz="1200" dirty="0">
                <a:ea typeface="+mn-lt"/>
                <a:cs typeface="+mn-lt"/>
              </a:rPr>
              <a:t> de </a:t>
            </a:r>
            <a:r>
              <a:rPr lang="es-ES" sz="1200" b="1" dirty="0">
                <a:ea typeface="+mn-lt"/>
                <a:cs typeface="+mn-lt"/>
              </a:rPr>
              <a:t>fecha</a:t>
            </a:r>
            <a:r>
              <a:rPr lang="es-ES" sz="1200" dirty="0">
                <a:ea typeface="+mn-lt"/>
                <a:cs typeface="+mn-lt"/>
              </a:rPr>
              <a:t> con tablas de calendario relacionadas</a:t>
            </a:r>
            <a:endParaRPr lang="es-ES" sz="1200" dirty="0">
              <a:ea typeface="Roboto"/>
              <a:cs typeface="Roboto"/>
            </a:endParaRPr>
          </a:p>
          <a:p>
            <a:pPr marL="285750" indent="-285750">
              <a:buFont typeface="Arial"/>
              <a:buChar char="•"/>
            </a:pPr>
            <a:r>
              <a:rPr lang="es-ES" sz="1200" b="1" dirty="0">
                <a:ea typeface="+mn-lt"/>
                <a:cs typeface="+mn-lt"/>
              </a:rPr>
              <a:t>Agrúpalos por página</a:t>
            </a:r>
            <a:r>
              <a:rPr lang="es-ES" sz="1200" dirty="0">
                <a:ea typeface="+mn-lt"/>
                <a:cs typeface="+mn-lt"/>
              </a:rPr>
              <a:t> para mantener claridad</a:t>
            </a:r>
            <a:endParaRPr lang="es-ES" sz="1200" dirty="0">
              <a:ea typeface="Roboto"/>
              <a:cs typeface="Roboto"/>
            </a:endParaRPr>
          </a:p>
          <a:p>
            <a:pPr marL="285750" indent="-285750">
              <a:buFont typeface="Arial"/>
              <a:buChar char="•"/>
            </a:pPr>
            <a:r>
              <a:rPr lang="es-ES" sz="1200" dirty="0">
                <a:ea typeface="+mn-lt"/>
                <a:cs typeface="+mn-lt"/>
              </a:rPr>
              <a:t>Puedes </a:t>
            </a:r>
            <a:r>
              <a:rPr lang="es-ES" sz="1200" b="1" dirty="0">
                <a:ea typeface="+mn-lt"/>
                <a:cs typeface="+mn-lt"/>
              </a:rPr>
              <a:t>sincronizarlos entre páginas</a:t>
            </a:r>
            <a:r>
              <a:rPr lang="es-ES" sz="1200" dirty="0">
                <a:ea typeface="+mn-lt"/>
                <a:cs typeface="+mn-lt"/>
              </a:rPr>
              <a:t> (menú “Ver &gt; Panel de sincronización”)</a:t>
            </a:r>
            <a:endParaRPr lang="es-ES" sz="1200" dirty="0">
              <a:ea typeface="Roboto"/>
              <a:cs typeface="Roboto"/>
            </a:endParaRPr>
          </a:p>
          <a:p>
            <a:pPr marL="285750" indent="-285750">
              <a:buFont typeface="Arial"/>
              <a:buChar char="•"/>
            </a:pPr>
            <a:r>
              <a:rPr lang="es-ES" sz="1200" dirty="0">
                <a:ea typeface="+mn-lt"/>
                <a:cs typeface="+mn-lt"/>
              </a:rPr>
              <a:t>Aplica </a:t>
            </a:r>
            <a:r>
              <a:rPr lang="es-ES" sz="1200" err="1">
                <a:ea typeface="+mn-lt"/>
                <a:cs typeface="+mn-lt"/>
              </a:rPr>
              <a:t>segmentadores</a:t>
            </a:r>
            <a:r>
              <a:rPr lang="es-ES" sz="1200" dirty="0">
                <a:ea typeface="+mn-lt"/>
                <a:cs typeface="+mn-lt"/>
              </a:rPr>
              <a:t> en </a:t>
            </a:r>
            <a:r>
              <a:rPr lang="es-ES" sz="1200" b="1" dirty="0">
                <a:ea typeface="+mn-lt"/>
                <a:cs typeface="+mn-lt"/>
              </a:rPr>
              <a:t>modo exclusivo por visual</a:t>
            </a:r>
            <a:r>
              <a:rPr lang="es-ES" sz="1200" dirty="0">
                <a:ea typeface="+mn-lt"/>
                <a:cs typeface="+mn-lt"/>
              </a:rPr>
              <a:t> si necesitas filtros específicos</a:t>
            </a:r>
            <a:endParaRPr lang="es-ES" sz="1200" dirty="0">
              <a:ea typeface="Roboto"/>
              <a:cs typeface="Roboto"/>
            </a:endParaRPr>
          </a:p>
          <a:p>
            <a:endParaRPr lang="es-ES" sz="1200" b="1" dirty="0">
              <a:ea typeface="Roboto"/>
              <a:cs typeface="Roboto"/>
            </a:endParaRPr>
          </a:p>
        </p:txBody>
      </p:sp>
    </p:spTree>
    <p:extLst>
      <p:ext uri="{BB962C8B-B14F-4D97-AF65-F5344CB8AC3E}">
        <p14:creationId xmlns:p14="http://schemas.microsoft.com/office/powerpoint/2010/main" val="35196986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628769-9F6D-39FE-7B39-D1C20642303A}"/>
            </a:ext>
          </a:extLst>
        </p:cNvPr>
        <p:cNvGrpSpPr/>
        <p:nvPr/>
      </p:nvGrpSpPr>
      <p:grpSpPr>
        <a:xfrm>
          <a:off x="0" y="0"/>
          <a:ext cx="0" cy="0"/>
          <a:chOff x="0" y="0"/>
          <a:chExt cx="0" cy="0"/>
        </a:xfrm>
      </p:grpSpPr>
      <p:sp>
        <p:nvSpPr>
          <p:cNvPr id="66" name="AutoShape 66">
            <a:extLst>
              <a:ext uri="{FF2B5EF4-FFF2-40B4-BE49-F238E27FC236}">
                <a16:creationId xmlns:a16="http://schemas.microsoft.com/office/drawing/2014/main" id="{B947F6C4-4104-3618-113C-2C6C874D9C24}"/>
              </a:ext>
            </a:extLst>
          </p:cNvPr>
          <p:cNvSpPr/>
          <p:nvPr/>
        </p:nvSpPr>
        <p:spPr>
          <a:xfrm>
            <a:off x="4399009" y="563398"/>
            <a:ext cx="345982" cy="77439"/>
          </a:xfrm>
          <a:prstGeom prst="rect">
            <a:avLst/>
          </a:prstGeom>
          <a:solidFill>
            <a:srgbClr val="6DC53B"/>
          </a:solidFill>
        </p:spPr>
        <p:txBody>
          <a:bodyPr/>
          <a:lstStyle/>
          <a:p>
            <a:endParaRPr lang="es-CL"/>
          </a:p>
        </p:txBody>
      </p:sp>
      <p:grpSp>
        <p:nvGrpSpPr>
          <p:cNvPr id="4" name="Group 7">
            <a:extLst>
              <a:ext uri="{FF2B5EF4-FFF2-40B4-BE49-F238E27FC236}">
                <a16:creationId xmlns:a16="http://schemas.microsoft.com/office/drawing/2014/main" id="{ADBF6DD2-B8B1-0316-2B85-94617FCF99AA}"/>
              </a:ext>
            </a:extLst>
          </p:cNvPr>
          <p:cNvGrpSpPr/>
          <p:nvPr/>
        </p:nvGrpSpPr>
        <p:grpSpPr>
          <a:xfrm>
            <a:off x="0" y="4719068"/>
            <a:ext cx="9144000" cy="424432"/>
            <a:chOff x="0" y="0"/>
            <a:chExt cx="6186311" cy="287147"/>
          </a:xfrm>
        </p:grpSpPr>
        <p:sp>
          <p:nvSpPr>
            <p:cNvPr id="3" name="Freeform 8">
              <a:extLst>
                <a:ext uri="{FF2B5EF4-FFF2-40B4-BE49-F238E27FC236}">
                  <a16:creationId xmlns:a16="http://schemas.microsoft.com/office/drawing/2014/main" id="{45097D3E-F8CF-3593-88AB-56363C3FFAB8}"/>
                </a:ext>
              </a:extLst>
            </p:cNvPr>
            <p:cNvSpPr/>
            <p:nvPr/>
          </p:nvSpPr>
          <p:spPr>
            <a:xfrm>
              <a:off x="0" y="0"/>
              <a:ext cx="6186311" cy="287147"/>
            </a:xfrm>
            <a:custGeom>
              <a:avLst/>
              <a:gdLst/>
              <a:ahLst/>
              <a:cxnLst/>
              <a:rect l="l" t="t" r="r" b="b"/>
              <a:pathLst>
                <a:path w="6186311" h="287147">
                  <a:moveTo>
                    <a:pt x="0" y="0"/>
                  </a:moveTo>
                  <a:lnTo>
                    <a:pt x="6186311" y="0"/>
                  </a:lnTo>
                  <a:lnTo>
                    <a:pt x="6186311" y="287147"/>
                  </a:lnTo>
                  <a:lnTo>
                    <a:pt x="0" y="287147"/>
                  </a:lnTo>
                  <a:close/>
                </a:path>
              </a:pathLst>
            </a:custGeom>
            <a:solidFill>
              <a:srgbClr val="5271FF"/>
            </a:solidFill>
          </p:spPr>
          <p:txBody>
            <a:bodyPr/>
            <a:lstStyle/>
            <a:p>
              <a:endParaRPr lang="es-CL"/>
            </a:p>
          </p:txBody>
        </p:sp>
      </p:grpSp>
      <p:sp>
        <p:nvSpPr>
          <p:cNvPr id="5" name="CuadroTexto 4">
            <a:extLst>
              <a:ext uri="{FF2B5EF4-FFF2-40B4-BE49-F238E27FC236}">
                <a16:creationId xmlns:a16="http://schemas.microsoft.com/office/drawing/2014/main" id="{3937FC7B-C2F1-6217-D38D-811034384763}"/>
              </a:ext>
            </a:extLst>
          </p:cNvPr>
          <p:cNvSpPr txBox="1"/>
          <p:nvPr/>
        </p:nvSpPr>
        <p:spPr>
          <a:xfrm>
            <a:off x="486000" y="1224000"/>
            <a:ext cx="8062113"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1200" b="1" dirty="0">
                <a:ea typeface="+mn-lt"/>
                <a:cs typeface="+mn-lt"/>
              </a:rPr>
              <a:t>Comparativa de cuándo usar cada visual</a:t>
            </a:r>
            <a:endParaRPr lang="es-ES" b="1" dirty="0"/>
          </a:p>
        </p:txBody>
      </p:sp>
      <p:sp>
        <p:nvSpPr>
          <p:cNvPr id="7" name="TextBox 4">
            <a:extLst>
              <a:ext uri="{FF2B5EF4-FFF2-40B4-BE49-F238E27FC236}">
                <a16:creationId xmlns:a16="http://schemas.microsoft.com/office/drawing/2014/main" id="{317C8F6E-66EA-553A-357A-C095E4FD1578}"/>
              </a:ext>
            </a:extLst>
          </p:cNvPr>
          <p:cNvSpPr txBox="1"/>
          <p:nvPr/>
        </p:nvSpPr>
        <p:spPr>
          <a:xfrm>
            <a:off x="710064" y="727171"/>
            <a:ext cx="7694375" cy="243656"/>
          </a:xfrm>
          <a:prstGeom prst="rect">
            <a:avLst/>
          </a:prstGeom>
        </p:spPr>
        <p:txBody>
          <a:bodyPr wrap="square" lIns="0" tIns="0" rIns="0" bIns="0" rtlCol="0" anchor="t">
            <a:spAutoFit/>
          </a:bodyPr>
          <a:lstStyle/>
          <a:p>
            <a:pPr algn="ctr">
              <a:lnSpc>
                <a:spcPts val="1930"/>
              </a:lnSpc>
            </a:pPr>
            <a:r>
              <a:rPr lang="en-US" sz="1900" b="1" dirty="0" err="1">
                <a:solidFill>
                  <a:srgbClr val="1F3B72"/>
                </a:solidFill>
                <a:latin typeface="Roboto Slab"/>
                <a:ea typeface="Roboto Slab"/>
                <a:cs typeface="Roboto Slab"/>
              </a:rPr>
              <a:t>Tipos</a:t>
            </a:r>
            <a:r>
              <a:rPr lang="en-US" sz="1900" b="1" dirty="0">
                <a:solidFill>
                  <a:srgbClr val="1F3B72"/>
                </a:solidFill>
                <a:latin typeface="Roboto Slab"/>
                <a:ea typeface="Roboto Slab"/>
                <a:cs typeface="Roboto Slab"/>
              </a:rPr>
              <a:t> de </a:t>
            </a:r>
            <a:r>
              <a:rPr lang="en-US" sz="1900" b="1" dirty="0" err="1">
                <a:solidFill>
                  <a:srgbClr val="1F3B72"/>
                </a:solidFill>
                <a:latin typeface="Roboto Slab"/>
                <a:ea typeface="Roboto Slab"/>
                <a:cs typeface="Roboto Slab"/>
              </a:rPr>
              <a:t>visualizaciones</a:t>
            </a:r>
            <a:r>
              <a:rPr lang="en-US" sz="1900" b="1" dirty="0">
                <a:solidFill>
                  <a:srgbClr val="1F3B72"/>
                </a:solidFill>
                <a:latin typeface="Roboto Slab"/>
                <a:ea typeface="Roboto Slab"/>
                <a:cs typeface="Roboto Slab"/>
              </a:rPr>
              <a:t>: </a:t>
            </a:r>
            <a:r>
              <a:rPr lang="en-US" sz="1900" b="1" dirty="0" err="1">
                <a:solidFill>
                  <a:srgbClr val="1F3B72"/>
                </a:solidFill>
                <a:latin typeface="Roboto Slab"/>
                <a:ea typeface="Roboto Slab"/>
                <a:cs typeface="Roboto Slab"/>
              </a:rPr>
              <a:t>gráficos</a:t>
            </a:r>
            <a:r>
              <a:rPr lang="en-US" sz="1900" b="1" dirty="0">
                <a:solidFill>
                  <a:srgbClr val="1F3B72"/>
                </a:solidFill>
                <a:latin typeface="Roboto Slab"/>
                <a:ea typeface="Roboto Slab"/>
                <a:cs typeface="Roboto Slab"/>
              </a:rPr>
              <a:t>, </a:t>
            </a:r>
            <a:r>
              <a:rPr lang="en-US" sz="1900" b="1" dirty="0" err="1">
                <a:solidFill>
                  <a:srgbClr val="1F3B72"/>
                </a:solidFill>
                <a:latin typeface="Roboto Slab"/>
                <a:ea typeface="Roboto Slab"/>
                <a:cs typeface="Roboto Slab"/>
              </a:rPr>
              <a:t>tarjetas</a:t>
            </a:r>
            <a:r>
              <a:rPr lang="en-US" sz="1900" b="1" dirty="0">
                <a:solidFill>
                  <a:srgbClr val="1F3B72"/>
                </a:solidFill>
                <a:latin typeface="Roboto Slab"/>
                <a:ea typeface="Roboto Slab"/>
                <a:cs typeface="Roboto Slab"/>
              </a:rPr>
              <a:t>, </a:t>
            </a:r>
            <a:r>
              <a:rPr lang="en-US" sz="1900" b="1" dirty="0" err="1">
                <a:solidFill>
                  <a:srgbClr val="1F3B72"/>
                </a:solidFill>
                <a:latin typeface="Roboto Slab"/>
                <a:ea typeface="Roboto Slab"/>
                <a:cs typeface="Roboto Slab"/>
              </a:rPr>
              <a:t>tablas</a:t>
            </a:r>
            <a:r>
              <a:rPr lang="en-US" sz="1900" b="1" dirty="0">
                <a:solidFill>
                  <a:srgbClr val="1F3B72"/>
                </a:solidFill>
                <a:latin typeface="Roboto Slab"/>
                <a:ea typeface="Roboto Slab"/>
                <a:cs typeface="Roboto Slab"/>
              </a:rPr>
              <a:t>, </a:t>
            </a:r>
            <a:r>
              <a:rPr lang="en-US" sz="1900" b="1" dirty="0" err="1">
                <a:solidFill>
                  <a:srgbClr val="1F3B72"/>
                </a:solidFill>
                <a:latin typeface="Roboto Slab"/>
                <a:ea typeface="Roboto Slab"/>
                <a:cs typeface="Roboto Slab"/>
              </a:rPr>
              <a:t>segmentadores</a:t>
            </a:r>
            <a:r>
              <a:rPr lang="en-US" sz="1900" b="1" dirty="0">
                <a:solidFill>
                  <a:srgbClr val="1F3B72"/>
                </a:solidFill>
                <a:latin typeface="Roboto Slab"/>
                <a:ea typeface="Roboto Slab"/>
                <a:cs typeface="Roboto Slab"/>
              </a:rPr>
              <a:t>.</a:t>
            </a:r>
            <a:endParaRPr lang="es-ES" dirty="0"/>
          </a:p>
        </p:txBody>
      </p:sp>
      <p:graphicFrame>
        <p:nvGraphicFramePr>
          <p:cNvPr id="6" name="Tabla 5">
            <a:extLst>
              <a:ext uri="{FF2B5EF4-FFF2-40B4-BE49-F238E27FC236}">
                <a16:creationId xmlns:a16="http://schemas.microsoft.com/office/drawing/2014/main" id="{63545B27-A6D9-DCC1-E779-9A2A0C53FBB8}"/>
              </a:ext>
            </a:extLst>
          </p:cNvPr>
          <p:cNvGraphicFramePr>
            <a:graphicFrameLocks noGrp="1"/>
          </p:cNvGraphicFramePr>
          <p:nvPr/>
        </p:nvGraphicFramePr>
        <p:xfrm>
          <a:off x="615745" y="1756830"/>
          <a:ext cx="7930113" cy="1219200"/>
        </p:xfrm>
        <a:graphic>
          <a:graphicData uri="http://schemas.openxmlformats.org/drawingml/2006/table">
            <a:tbl>
              <a:tblPr firstRow="1" bandRow="1">
                <a:tableStyleId>{5C22544A-7EE6-4342-B048-85BDC9FD1C3A}</a:tableStyleId>
              </a:tblPr>
              <a:tblGrid>
                <a:gridCol w="1488558">
                  <a:extLst>
                    <a:ext uri="{9D8B030D-6E8A-4147-A177-3AD203B41FA5}">
                      <a16:colId xmlns:a16="http://schemas.microsoft.com/office/drawing/2014/main" val="769267802"/>
                    </a:ext>
                  </a:extLst>
                </a:gridCol>
                <a:gridCol w="3021417">
                  <a:extLst>
                    <a:ext uri="{9D8B030D-6E8A-4147-A177-3AD203B41FA5}">
                      <a16:colId xmlns:a16="http://schemas.microsoft.com/office/drawing/2014/main" val="387757461"/>
                    </a:ext>
                  </a:extLst>
                </a:gridCol>
                <a:gridCol w="3420138">
                  <a:extLst>
                    <a:ext uri="{9D8B030D-6E8A-4147-A177-3AD203B41FA5}">
                      <a16:colId xmlns:a16="http://schemas.microsoft.com/office/drawing/2014/main" val="691785298"/>
                    </a:ext>
                  </a:extLst>
                </a:gridCol>
              </a:tblGrid>
              <a:tr h="0">
                <a:tc>
                  <a:txBody>
                    <a:bodyPr/>
                    <a:lstStyle/>
                    <a:p>
                      <a:pPr>
                        <a:buNone/>
                      </a:pPr>
                      <a:r>
                        <a:rPr lang="es-ES" sz="1000" dirty="0"/>
                        <a:t>Visualización</a:t>
                      </a:r>
                    </a:p>
                  </a:txBody>
                  <a:tcPr anchor="ctr"/>
                </a:tc>
                <a:tc>
                  <a:txBody>
                    <a:bodyPr/>
                    <a:lstStyle/>
                    <a:p>
                      <a:pPr>
                        <a:buNone/>
                      </a:pPr>
                      <a:r>
                        <a:rPr lang="es-ES" sz="1000" dirty="0"/>
                        <a:t>Mejor uso</a:t>
                      </a:r>
                    </a:p>
                  </a:txBody>
                  <a:tcPr anchor="ctr"/>
                </a:tc>
                <a:tc>
                  <a:txBody>
                    <a:bodyPr/>
                    <a:lstStyle/>
                    <a:p>
                      <a:pPr>
                        <a:buNone/>
                      </a:pPr>
                      <a:r>
                        <a:rPr lang="es-ES" sz="1000" dirty="0"/>
                        <a:t>No recomendado cuando...</a:t>
                      </a:r>
                    </a:p>
                  </a:txBody>
                  <a:tcPr anchor="ctr"/>
                </a:tc>
                <a:extLst>
                  <a:ext uri="{0D108BD9-81ED-4DB2-BD59-A6C34878D82A}">
                    <a16:rowId xmlns:a16="http://schemas.microsoft.com/office/drawing/2014/main" val="4108117970"/>
                  </a:ext>
                </a:extLst>
              </a:tr>
              <a:tr h="0">
                <a:tc>
                  <a:txBody>
                    <a:bodyPr/>
                    <a:lstStyle/>
                    <a:p>
                      <a:pPr>
                        <a:buNone/>
                      </a:pPr>
                      <a:r>
                        <a:rPr lang="es-ES" sz="1000" dirty="0"/>
                        <a:t>Gráfico de barras</a:t>
                      </a:r>
                    </a:p>
                  </a:txBody>
                  <a:tcPr anchor="ctr"/>
                </a:tc>
                <a:tc>
                  <a:txBody>
                    <a:bodyPr/>
                    <a:lstStyle/>
                    <a:p>
                      <a:pPr>
                        <a:buNone/>
                      </a:pPr>
                      <a:r>
                        <a:rPr lang="es-ES" sz="1000" dirty="0"/>
                        <a:t>Comparar valores entre categorías</a:t>
                      </a:r>
                    </a:p>
                  </a:txBody>
                  <a:tcPr anchor="ctr"/>
                </a:tc>
                <a:tc>
                  <a:txBody>
                    <a:bodyPr/>
                    <a:lstStyle/>
                    <a:p>
                      <a:pPr>
                        <a:buNone/>
                      </a:pPr>
                      <a:r>
                        <a:rPr lang="es-ES" sz="1000" dirty="0"/>
                        <a:t>Hay demasiadas categorías pequeñas</a:t>
                      </a:r>
                    </a:p>
                  </a:txBody>
                  <a:tcPr anchor="ctr"/>
                </a:tc>
                <a:extLst>
                  <a:ext uri="{0D108BD9-81ED-4DB2-BD59-A6C34878D82A}">
                    <a16:rowId xmlns:a16="http://schemas.microsoft.com/office/drawing/2014/main" val="3303730307"/>
                  </a:ext>
                </a:extLst>
              </a:tr>
              <a:tr h="0">
                <a:tc>
                  <a:txBody>
                    <a:bodyPr/>
                    <a:lstStyle/>
                    <a:p>
                      <a:pPr>
                        <a:buNone/>
                      </a:pPr>
                      <a:r>
                        <a:rPr lang="es-ES" sz="1000" dirty="0"/>
                        <a:t>Tarjeta</a:t>
                      </a:r>
                    </a:p>
                  </a:txBody>
                  <a:tcPr anchor="ctr"/>
                </a:tc>
                <a:tc>
                  <a:txBody>
                    <a:bodyPr/>
                    <a:lstStyle/>
                    <a:p>
                      <a:pPr>
                        <a:buNone/>
                      </a:pPr>
                      <a:r>
                        <a:rPr lang="es-ES" sz="1000" dirty="0"/>
                        <a:t>Mostrar </a:t>
                      </a:r>
                      <a:r>
                        <a:rPr lang="es-ES" sz="1000" err="1"/>
                        <a:t>KPIs</a:t>
                      </a:r>
                      <a:r>
                        <a:rPr lang="es-ES" sz="1000" dirty="0"/>
                        <a:t> o totales clave</a:t>
                      </a:r>
                    </a:p>
                  </a:txBody>
                  <a:tcPr anchor="ctr"/>
                </a:tc>
                <a:tc>
                  <a:txBody>
                    <a:bodyPr/>
                    <a:lstStyle/>
                    <a:p>
                      <a:pPr>
                        <a:buNone/>
                      </a:pPr>
                      <a:r>
                        <a:rPr lang="es-ES" sz="1000" dirty="0"/>
                        <a:t>Comparar más de un valor simultáneamente</a:t>
                      </a:r>
                    </a:p>
                  </a:txBody>
                  <a:tcPr anchor="ctr"/>
                </a:tc>
                <a:extLst>
                  <a:ext uri="{0D108BD9-81ED-4DB2-BD59-A6C34878D82A}">
                    <a16:rowId xmlns:a16="http://schemas.microsoft.com/office/drawing/2014/main" val="3529282699"/>
                  </a:ext>
                </a:extLst>
              </a:tr>
              <a:tr h="0">
                <a:tc>
                  <a:txBody>
                    <a:bodyPr/>
                    <a:lstStyle/>
                    <a:p>
                      <a:pPr>
                        <a:buNone/>
                      </a:pPr>
                      <a:r>
                        <a:rPr lang="es-ES" sz="1000" dirty="0"/>
                        <a:t>Tabla</a:t>
                      </a:r>
                    </a:p>
                  </a:txBody>
                  <a:tcPr anchor="ctr"/>
                </a:tc>
                <a:tc>
                  <a:txBody>
                    <a:bodyPr/>
                    <a:lstStyle/>
                    <a:p>
                      <a:pPr>
                        <a:buNone/>
                      </a:pPr>
                      <a:r>
                        <a:rPr lang="es-ES" sz="1000" dirty="0"/>
                        <a:t>Mostrar detalles o permitir exportación</a:t>
                      </a:r>
                    </a:p>
                  </a:txBody>
                  <a:tcPr anchor="ctr"/>
                </a:tc>
                <a:tc>
                  <a:txBody>
                    <a:bodyPr/>
                    <a:lstStyle/>
                    <a:p>
                      <a:pPr>
                        <a:buNone/>
                      </a:pPr>
                      <a:r>
                        <a:rPr lang="es-ES" sz="1000" dirty="0"/>
                        <a:t>Comunicar ideas rápidas</a:t>
                      </a:r>
                    </a:p>
                  </a:txBody>
                  <a:tcPr anchor="ctr"/>
                </a:tc>
                <a:extLst>
                  <a:ext uri="{0D108BD9-81ED-4DB2-BD59-A6C34878D82A}">
                    <a16:rowId xmlns:a16="http://schemas.microsoft.com/office/drawing/2014/main" val="3547888759"/>
                  </a:ext>
                </a:extLst>
              </a:tr>
              <a:tr h="0">
                <a:tc>
                  <a:txBody>
                    <a:bodyPr/>
                    <a:lstStyle/>
                    <a:p>
                      <a:pPr>
                        <a:buNone/>
                      </a:pPr>
                      <a:r>
                        <a:rPr lang="es-ES" sz="1000" err="1"/>
                        <a:t>Segmentador</a:t>
                      </a:r>
                    </a:p>
                  </a:txBody>
                  <a:tcPr anchor="ctr"/>
                </a:tc>
                <a:tc>
                  <a:txBody>
                    <a:bodyPr/>
                    <a:lstStyle/>
                    <a:p>
                      <a:pPr>
                        <a:buNone/>
                      </a:pPr>
                      <a:r>
                        <a:rPr lang="es-ES" sz="1000" dirty="0"/>
                        <a:t>Permitir selección y filtrado por el usuario</a:t>
                      </a:r>
                    </a:p>
                  </a:txBody>
                  <a:tcPr anchor="ctr"/>
                </a:tc>
                <a:tc>
                  <a:txBody>
                    <a:bodyPr/>
                    <a:lstStyle/>
                    <a:p>
                      <a:pPr>
                        <a:buNone/>
                      </a:pPr>
                      <a:r>
                        <a:rPr lang="es-ES" sz="1000" dirty="0"/>
                        <a:t>El número de opciones es excesivo</a:t>
                      </a:r>
                    </a:p>
                  </a:txBody>
                  <a:tcPr anchor="ctr"/>
                </a:tc>
                <a:extLst>
                  <a:ext uri="{0D108BD9-81ED-4DB2-BD59-A6C34878D82A}">
                    <a16:rowId xmlns:a16="http://schemas.microsoft.com/office/drawing/2014/main" val="2862971520"/>
                  </a:ext>
                </a:extLst>
              </a:tr>
            </a:tbl>
          </a:graphicData>
        </a:graphic>
      </p:graphicFrame>
    </p:spTree>
    <p:extLst>
      <p:ext uri="{BB962C8B-B14F-4D97-AF65-F5344CB8AC3E}">
        <p14:creationId xmlns:p14="http://schemas.microsoft.com/office/powerpoint/2010/main" val="28637962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ED3183-4405-84E4-7C58-9137273EDE79}"/>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1BBB6AC1-FB40-893A-F6C7-F162A950FC02}"/>
              </a:ext>
            </a:extLst>
          </p:cNvPr>
          <p:cNvGrpSpPr/>
          <p:nvPr/>
        </p:nvGrpSpPr>
        <p:grpSpPr>
          <a:xfrm>
            <a:off x="2269792" y="514350"/>
            <a:ext cx="4493660" cy="456477"/>
            <a:chOff x="-2870789" y="0"/>
            <a:chExt cx="11983093" cy="1217273"/>
          </a:xfrm>
        </p:grpSpPr>
        <p:sp>
          <p:nvSpPr>
            <p:cNvPr id="3" name="AutoShape 3">
              <a:extLst>
                <a:ext uri="{FF2B5EF4-FFF2-40B4-BE49-F238E27FC236}">
                  <a16:creationId xmlns:a16="http://schemas.microsoft.com/office/drawing/2014/main" id="{E30E5269-3BD5-1C26-E510-3C19CFBA36EF}"/>
                </a:ext>
              </a:extLst>
            </p:cNvPr>
            <p:cNvSpPr/>
            <p:nvPr/>
          </p:nvSpPr>
          <p:spPr>
            <a:xfrm>
              <a:off x="2757992" y="0"/>
              <a:ext cx="1020879" cy="228495"/>
            </a:xfrm>
            <a:prstGeom prst="rect">
              <a:avLst/>
            </a:prstGeom>
            <a:solidFill>
              <a:srgbClr val="6DC53A"/>
            </a:solidFill>
          </p:spPr>
          <p:txBody>
            <a:bodyPr/>
            <a:lstStyle/>
            <a:p>
              <a:endParaRPr lang="es-CL"/>
            </a:p>
          </p:txBody>
        </p:sp>
        <p:sp>
          <p:nvSpPr>
            <p:cNvPr id="4" name="TextBox 4">
              <a:extLst>
                <a:ext uri="{FF2B5EF4-FFF2-40B4-BE49-F238E27FC236}">
                  <a16:creationId xmlns:a16="http://schemas.microsoft.com/office/drawing/2014/main" id="{C14919A4-CC72-EDBD-D292-79B43B20B2C9}"/>
                </a:ext>
              </a:extLst>
            </p:cNvPr>
            <p:cNvSpPr txBox="1"/>
            <p:nvPr/>
          </p:nvSpPr>
          <p:spPr>
            <a:xfrm>
              <a:off x="-2870789" y="567523"/>
              <a:ext cx="11983093" cy="649750"/>
            </a:xfrm>
            <a:prstGeom prst="rect">
              <a:avLst/>
            </a:prstGeom>
          </p:spPr>
          <p:txBody>
            <a:bodyPr wrap="square" lIns="0" tIns="0" rIns="0" bIns="0" rtlCol="0" anchor="t">
              <a:spAutoFit/>
            </a:bodyPr>
            <a:lstStyle/>
            <a:p>
              <a:pPr algn="ctr">
                <a:lnSpc>
                  <a:spcPts val="1930"/>
                </a:lnSpc>
              </a:pPr>
              <a:r>
                <a:rPr lang="en-US" sz="1900" b="1" err="1">
                  <a:solidFill>
                    <a:srgbClr val="1F3B72"/>
                  </a:solidFill>
                  <a:latin typeface="+mj-lt"/>
                </a:rPr>
                <a:t>Tabla</a:t>
              </a:r>
              <a:r>
                <a:rPr lang="en-US" sz="1900" b="1">
                  <a:solidFill>
                    <a:srgbClr val="1F3B72"/>
                  </a:solidFill>
                  <a:latin typeface="+mj-lt"/>
                </a:rPr>
                <a:t> </a:t>
              </a:r>
              <a:r>
                <a:rPr lang="en-US" sz="1900" b="1" err="1">
                  <a:solidFill>
                    <a:srgbClr val="1F3B72"/>
                  </a:solidFill>
                  <a:latin typeface="+mj-lt"/>
                </a:rPr>
                <a:t>guía</a:t>
              </a:r>
              <a:r>
                <a:rPr lang="en-US" sz="1900" b="1">
                  <a:solidFill>
                    <a:srgbClr val="1F3B72"/>
                  </a:solidFill>
                  <a:latin typeface="+mj-lt"/>
                </a:rPr>
                <a:t>: ¿</a:t>
              </a:r>
              <a:r>
                <a:rPr lang="en-US" sz="1900" b="1" err="1">
                  <a:solidFill>
                    <a:srgbClr val="1F3B72"/>
                  </a:solidFill>
                  <a:latin typeface="+mj-lt"/>
                </a:rPr>
                <a:t>Qué</a:t>
              </a:r>
              <a:r>
                <a:rPr lang="en-US" sz="1900" b="1">
                  <a:solidFill>
                    <a:srgbClr val="1F3B72"/>
                  </a:solidFill>
                  <a:latin typeface="+mj-lt"/>
                </a:rPr>
                <a:t> </a:t>
              </a:r>
              <a:r>
                <a:rPr lang="en-US" sz="1900" b="1" err="1">
                  <a:solidFill>
                    <a:srgbClr val="1F3B72"/>
                  </a:solidFill>
                  <a:latin typeface="+mj-lt"/>
                </a:rPr>
                <a:t>gráfico</a:t>
              </a:r>
              <a:r>
                <a:rPr lang="en-US" sz="1900" b="1">
                  <a:solidFill>
                    <a:srgbClr val="1F3B72"/>
                  </a:solidFill>
                  <a:latin typeface="+mj-lt"/>
                </a:rPr>
                <a:t> usar?</a:t>
              </a:r>
              <a:endParaRPr lang="es-ES"/>
            </a:p>
          </p:txBody>
        </p:sp>
      </p:grpSp>
      <p:grpSp>
        <p:nvGrpSpPr>
          <p:cNvPr id="7" name="Group 7">
            <a:extLst>
              <a:ext uri="{FF2B5EF4-FFF2-40B4-BE49-F238E27FC236}">
                <a16:creationId xmlns:a16="http://schemas.microsoft.com/office/drawing/2014/main" id="{52620628-47BD-78B0-5B80-43523AC7337E}"/>
              </a:ext>
            </a:extLst>
          </p:cNvPr>
          <p:cNvGrpSpPr/>
          <p:nvPr/>
        </p:nvGrpSpPr>
        <p:grpSpPr>
          <a:xfrm>
            <a:off x="0" y="4942310"/>
            <a:ext cx="9144000" cy="424432"/>
            <a:chOff x="0" y="0"/>
            <a:chExt cx="6186311" cy="287147"/>
          </a:xfrm>
        </p:grpSpPr>
        <p:sp>
          <p:nvSpPr>
            <p:cNvPr id="8" name="Freeform 8">
              <a:extLst>
                <a:ext uri="{FF2B5EF4-FFF2-40B4-BE49-F238E27FC236}">
                  <a16:creationId xmlns:a16="http://schemas.microsoft.com/office/drawing/2014/main" id="{C7C596AA-6707-5D60-9AC1-F0F18A23D6C4}"/>
                </a:ext>
              </a:extLst>
            </p:cNvPr>
            <p:cNvSpPr/>
            <p:nvPr/>
          </p:nvSpPr>
          <p:spPr>
            <a:xfrm>
              <a:off x="0" y="0"/>
              <a:ext cx="6186311" cy="287147"/>
            </a:xfrm>
            <a:custGeom>
              <a:avLst/>
              <a:gdLst/>
              <a:ahLst/>
              <a:cxnLst/>
              <a:rect l="l" t="t" r="r" b="b"/>
              <a:pathLst>
                <a:path w="6186311" h="287147">
                  <a:moveTo>
                    <a:pt x="0" y="0"/>
                  </a:moveTo>
                  <a:lnTo>
                    <a:pt x="6186311" y="0"/>
                  </a:lnTo>
                  <a:lnTo>
                    <a:pt x="6186311" y="287147"/>
                  </a:lnTo>
                  <a:lnTo>
                    <a:pt x="0" y="287147"/>
                  </a:lnTo>
                  <a:close/>
                </a:path>
              </a:pathLst>
            </a:custGeom>
            <a:solidFill>
              <a:srgbClr val="5271FF"/>
            </a:solidFill>
          </p:spPr>
          <p:txBody>
            <a:bodyPr/>
            <a:lstStyle/>
            <a:p>
              <a:endParaRPr lang="es-CL"/>
            </a:p>
          </p:txBody>
        </p:sp>
      </p:grpSp>
      <p:sp>
        <p:nvSpPr>
          <p:cNvPr id="10" name="CuadroTexto 9">
            <a:extLst>
              <a:ext uri="{FF2B5EF4-FFF2-40B4-BE49-F238E27FC236}">
                <a16:creationId xmlns:a16="http://schemas.microsoft.com/office/drawing/2014/main" id="{ADF8FD00-AD57-A952-0F06-E220557CC391}"/>
              </a:ext>
            </a:extLst>
          </p:cNvPr>
          <p:cNvSpPr txBox="1"/>
          <p:nvPr/>
        </p:nvSpPr>
        <p:spPr>
          <a:xfrm>
            <a:off x="593650" y="2560674"/>
            <a:ext cx="7487093" cy="139995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s-ES"/>
          </a:p>
        </p:txBody>
      </p:sp>
      <p:graphicFrame>
        <p:nvGraphicFramePr>
          <p:cNvPr id="6" name="Tabla 5">
            <a:extLst>
              <a:ext uri="{FF2B5EF4-FFF2-40B4-BE49-F238E27FC236}">
                <a16:creationId xmlns:a16="http://schemas.microsoft.com/office/drawing/2014/main" id="{83C0CB82-64CB-3BBC-508B-7BE88C7B9856}"/>
              </a:ext>
            </a:extLst>
          </p:cNvPr>
          <p:cNvGraphicFramePr>
            <a:graphicFrameLocks noGrp="1"/>
          </p:cNvGraphicFramePr>
          <p:nvPr/>
        </p:nvGraphicFramePr>
        <p:xfrm>
          <a:off x="759542" y="1421376"/>
          <a:ext cx="7433927" cy="2407920"/>
        </p:xfrm>
        <a:graphic>
          <a:graphicData uri="http://schemas.openxmlformats.org/drawingml/2006/table">
            <a:tbl>
              <a:tblPr firstRow="1" bandRow="1">
                <a:tableStyleId>{5C22544A-7EE6-4342-B048-85BDC9FD1C3A}</a:tableStyleId>
              </a:tblPr>
              <a:tblGrid>
                <a:gridCol w="2339161">
                  <a:extLst>
                    <a:ext uri="{9D8B030D-6E8A-4147-A177-3AD203B41FA5}">
                      <a16:colId xmlns:a16="http://schemas.microsoft.com/office/drawing/2014/main" val="1626559618"/>
                    </a:ext>
                  </a:extLst>
                </a:gridCol>
                <a:gridCol w="1851836">
                  <a:extLst>
                    <a:ext uri="{9D8B030D-6E8A-4147-A177-3AD203B41FA5}">
                      <a16:colId xmlns:a16="http://schemas.microsoft.com/office/drawing/2014/main" val="1577275384"/>
                    </a:ext>
                  </a:extLst>
                </a:gridCol>
                <a:gridCol w="3242930">
                  <a:extLst>
                    <a:ext uri="{9D8B030D-6E8A-4147-A177-3AD203B41FA5}">
                      <a16:colId xmlns:a16="http://schemas.microsoft.com/office/drawing/2014/main" val="1383299172"/>
                    </a:ext>
                  </a:extLst>
                </a:gridCol>
              </a:tblGrid>
              <a:tr h="0">
                <a:tc>
                  <a:txBody>
                    <a:bodyPr/>
                    <a:lstStyle/>
                    <a:p>
                      <a:pPr>
                        <a:buNone/>
                      </a:pPr>
                      <a:r>
                        <a:rPr lang="es-ES" sz="1000" dirty="0"/>
                        <a:t>Tipo de variable(s)</a:t>
                      </a:r>
                    </a:p>
                  </a:txBody>
                  <a:tcPr anchor="ctr"/>
                </a:tc>
                <a:tc>
                  <a:txBody>
                    <a:bodyPr/>
                    <a:lstStyle/>
                    <a:p>
                      <a:pPr>
                        <a:buNone/>
                      </a:pPr>
                      <a:r>
                        <a:rPr lang="es-ES" sz="1000" dirty="0"/>
                        <a:t>Objetivo</a:t>
                      </a:r>
                    </a:p>
                  </a:txBody>
                  <a:tcPr anchor="ctr"/>
                </a:tc>
                <a:tc>
                  <a:txBody>
                    <a:bodyPr/>
                    <a:lstStyle/>
                    <a:p>
                      <a:pPr>
                        <a:buNone/>
                      </a:pPr>
                      <a:r>
                        <a:rPr lang="es-ES" sz="1000" dirty="0"/>
                        <a:t>Visual en </a:t>
                      </a:r>
                      <a:r>
                        <a:rPr lang="es-ES" sz="1000" err="1"/>
                        <a:t>Power</a:t>
                      </a:r>
                      <a:r>
                        <a:rPr lang="es-ES" sz="1000"/>
                        <a:t> BI </a:t>
                      </a:r>
                    </a:p>
                  </a:txBody>
                  <a:tcPr anchor="ctr"/>
                </a:tc>
                <a:extLst>
                  <a:ext uri="{0D108BD9-81ED-4DB2-BD59-A6C34878D82A}">
                    <a16:rowId xmlns:a16="http://schemas.microsoft.com/office/drawing/2014/main" val="2689542345"/>
                  </a:ext>
                </a:extLst>
              </a:tr>
              <a:tr h="0">
                <a:tc>
                  <a:txBody>
                    <a:bodyPr/>
                    <a:lstStyle/>
                    <a:p>
                      <a:pPr>
                        <a:buNone/>
                      </a:pPr>
                      <a:r>
                        <a:rPr lang="es-ES" sz="1000" dirty="0"/>
                        <a:t>Una variable numérica</a:t>
                      </a:r>
                    </a:p>
                  </a:txBody>
                  <a:tcPr anchor="ctr"/>
                </a:tc>
                <a:tc>
                  <a:txBody>
                    <a:bodyPr/>
                    <a:lstStyle/>
                    <a:p>
                      <a:pPr>
                        <a:buNone/>
                      </a:pPr>
                      <a:r>
                        <a:rPr lang="es-ES" sz="1000" dirty="0"/>
                        <a:t>Mostrar distribución</a:t>
                      </a:r>
                    </a:p>
                  </a:txBody>
                  <a:tcPr anchor="ctr"/>
                </a:tc>
                <a:tc>
                  <a:txBody>
                    <a:bodyPr/>
                    <a:lstStyle/>
                    <a:p>
                      <a:pPr>
                        <a:buNone/>
                      </a:pPr>
                      <a:r>
                        <a:rPr lang="es-ES" sz="1000"/>
                        <a:t>Gráfico de columnas agrupadas </a:t>
                      </a:r>
                    </a:p>
                  </a:txBody>
                  <a:tcPr anchor="ctr"/>
                </a:tc>
                <a:extLst>
                  <a:ext uri="{0D108BD9-81ED-4DB2-BD59-A6C34878D82A}">
                    <a16:rowId xmlns:a16="http://schemas.microsoft.com/office/drawing/2014/main" val="484774308"/>
                  </a:ext>
                </a:extLst>
              </a:tr>
              <a:tr h="0">
                <a:tc>
                  <a:txBody>
                    <a:bodyPr/>
                    <a:lstStyle/>
                    <a:p>
                      <a:pPr>
                        <a:buNone/>
                      </a:pPr>
                      <a:r>
                        <a:rPr lang="es-ES" sz="1000" dirty="0"/>
                        <a:t>Una variable categórica</a:t>
                      </a:r>
                    </a:p>
                  </a:txBody>
                  <a:tcPr anchor="ctr"/>
                </a:tc>
                <a:tc>
                  <a:txBody>
                    <a:bodyPr/>
                    <a:lstStyle/>
                    <a:p>
                      <a:pPr>
                        <a:buNone/>
                      </a:pPr>
                      <a:r>
                        <a:rPr lang="es-ES" sz="1000" dirty="0"/>
                        <a:t>Mostrar frecuencia</a:t>
                      </a:r>
                    </a:p>
                  </a:txBody>
                  <a:tcPr anchor="ctr"/>
                </a:tc>
                <a:tc>
                  <a:txBody>
                    <a:bodyPr/>
                    <a:lstStyle/>
                    <a:p>
                      <a:pPr>
                        <a:buNone/>
                      </a:pPr>
                      <a:r>
                        <a:rPr lang="es-ES" sz="1000"/>
                        <a:t>Gráfico de columnas agrupadas</a:t>
                      </a:r>
                      <a:r>
                        <a:rPr lang="es-ES" sz="1000" dirty="0"/>
                        <a:t> </a:t>
                      </a:r>
                      <a:r>
                        <a:rPr lang="es-ES" sz="1000"/>
                        <a:t>o Gráfico de barras agrupadas</a:t>
                      </a:r>
                      <a:endParaRPr lang="es-ES" sz="1000" dirty="0"/>
                    </a:p>
                  </a:txBody>
                  <a:tcPr anchor="ctr"/>
                </a:tc>
                <a:extLst>
                  <a:ext uri="{0D108BD9-81ED-4DB2-BD59-A6C34878D82A}">
                    <a16:rowId xmlns:a16="http://schemas.microsoft.com/office/drawing/2014/main" val="3341453080"/>
                  </a:ext>
                </a:extLst>
              </a:tr>
              <a:tr h="0">
                <a:tc>
                  <a:txBody>
                    <a:bodyPr/>
                    <a:lstStyle/>
                    <a:p>
                      <a:pPr>
                        <a:buNone/>
                      </a:pPr>
                      <a:r>
                        <a:rPr lang="es-ES" sz="1000" dirty="0"/>
                        <a:t>Dos variables numéricas</a:t>
                      </a:r>
                    </a:p>
                  </a:txBody>
                  <a:tcPr anchor="ctr"/>
                </a:tc>
                <a:tc>
                  <a:txBody>
                    <a:bodyPr/>
                    <a:lstStyle/>
                    <a:p>
                      <a:pPr>
                        <a:buNone/>
                      </a:pPr>
                      <a:r>
                        <a:rPr lang="es-ES" sz="1000" dirty="0"/>
                        <a:t>Relación o correlación</a:t>
                      </a:r>
                    </a:p>
                  </a:txBody>
                  <a:tcPr anchor="ctr"/>
                </a:tc>
                <a:tc>
                  <a:txBody>
                    <a:bodyPr/>
                    <a:lstStyle/>
                    <a:p>
                      <a:pPr>
                        <a:buNone/>
                      </a:pPr>
                      <a:r>
                        <a:rPr lang="es-ES" sz="1000" dirty="0"/>
                        <a:t>Gráfico de dispersión</a:t>
                      </a:r>
                    </a:p>
                  </a:txBody>
                  <a:tcPr anchor="ctr"/>
                </a:tc>
                <a:extLst>
                  <a:ext uri="{0D108BD9-81ED-4DB2-BD59-A6C34878D82A}">
                    <a16:rowId xmlns:a16="http://schemas.microsoft.com/office/drawing/2014/main" val="1760912368"/>
                  </a:ext>
                </a:extLst>
              </a:tr>
              <a:tr h="0">
                <a:tc>
                  <a:txBody>
                    <a:bodyPr/>
                    <a:lstStyle/>
                    <a:p>
                      <a:pPr>
                        <a:buNone/>
                      </a:pPr>
                      <a:r>
                        <a:rPr lang="es-ES" sz="1000" dirty="0"/>
                        <a:t>Numérica vs categórica</a:t>
                      </a:r>
                    </a:p>
                  </a:txBody>
                  <a:tcPr anchor="ctr"/>
                </a:tc>
                <a:tc>
                  <a:txBody>
                    <a:bodyPr/>
                    <a:lstStyle/>
                    <a:p>
                      <a:pPr>
                        <a:buNone/>
                      </a:pPr>
                      <a:r>
                        <a:rPr lang="es-ES" sz="1000" dirty="0"/>
                        <a:t>Comparar valores entre categorías</a:t>
                      </a:r>
                    </a:p>
                  </a:txBody>
                  <a:tcPr anchor="ctr"/>
                </a:tc>
                <a:tc>
                  <a:txBody>
                    <a:bodyPr/>
                    <a:lstStyle/>
                    <a:p>
                      <a:pPr>
                        <a:buNone/>
                      </a:pPr>
                      <a:r>
                        <a:rPr lang="es-ES" sz="1000" dirty="0"/>
                        <a:t>Box and </a:t>
                      </a:r>
                      <a:r>
                        <a:rPr lang="es-ES" sz="1000" err="1"/>
                        <a:t>Whisker</a:t>
                      </a:r>
                      <a:r>
                        <a:rPr lang="es-ES" sz="1000"/>
                        <a:t> Chart </a:t>
                      </a:r>
                      <a:r>
                        <a:rPr lang="es-ES" sz="1000" dirty="0"/>
                        <a:t> o Gráfico de columnas agrupadas con percentiles calculados</a:t>
                      </a:r>
                    </a:p>
                  </a:txBody>
                  <a:tcPr anchor="ctr"/>
                </a:tc>
                <a:extLst>
                  <a:ext uri="{0D108BD9-81ED-4DB2-BD59-A6C34878D82A}">
                    <a16:rowId xmlns:a16="http://schemas.microsoft.com/office/drawing/2014/main" val="1253332843"/>
                  </a:ext>
                </a:extLst>
              </a:tr>
              <a:tr h="0">
                <a:tc>
                  <a:txBody>
                    <a:bodyPr/>
                    <a:lstStyle/>
                    <a:p>
                      <a:pPr>
                        <a:buNone/>
                      </a:pPr>
                      <a:r>
                        <a:rPr lang="es-ES" sz="1000" dirty="0"/>
                        <a:t>Series temporales (fecha + valor)</a:t>
                      </a:r>
                    </a:p>
                  </a:txBody>
                  <a:tcPr anchor="ctr"/>
                </a:tc>
                <a:tc>
                  <a:txBody>
                    <a:bodyPr/>
                    <a:lstStyle/>
                    <a:p>
                      <a:pPr>
                        <a:buNone/>
                      </a:pPr>
                      <a:r>
                        <a:rPr lang="es-ES" sz="1000" dirty="0"/>
                        <a:t>Evolución en el tiempo</a:t>
                      </a:r>
                    </a:p>
                  </a:txBody>
                  <a:tcPr anchor="ctr"/>
                </a:tc>
                <a:tc>
                  <a:txBody>
                    <a:bodyPr/>
                    <a:lstStyle/>
                    <a:p>
                      <a:pPr>
                        <a:buNone/>
                      </a:pPr>
                      <a:r>
                        <a:rPr lang="es-ES" sz="1000" dirty="0"/>
                        <a:t>Gráfico de líneas o Gráfico de áreas</a:t>
                      </a:r>
                    </a:p>
                  </a:txBody>
                  <a:tcPr anchor="ctr"/>
                </a:tc>
                <a:extLst>
                  <a:ext uri="{0D108BD9-81ED-4DB2-BD59-A6C34878D82A}">
                    <a16:rowId xmlns:a16="http://schemas.microsoft.com/office/drawing/2014/main" val="90159999"/>
                  </a:ext>
                </a:extLst>
              </a:tr>
              <a:tr h="0">
                <a:tc>
                  <a:txBody>
                    <a:bodyPr/>
                    <a:lstStyle/>
                    <a:p>
                      <a:pPr>
                        <a:buNone/>
                      </a:pPr>
                      <a:r>
                        <a:rPr lang="es-ES" sz="1000" dirty="0"/>
                        <a:t>Múltiples categorías</a:t>
                      </a:r>
                    </a:p>
                  </a:txBody>
                  <a:tcPr anchor="ctr"/>
                </a:tc>
                <a:tc>
                  <a:txBody>
                    <a:bodyPr/>
                    <a:lstStyle/>
                    <a:p>
                      <a:pPr>
                        <a:buNone/>
                      </a:pPr>
                      <a:r>
                        <a:rPr lang="es-ES" sz="1000" dirty="0"/>
                        <a:t>Comparación entre subgrupos</a:t>
                      </a:r>
                    </a:p>
                  </a:txBody>
                  <a:tcPr anchor="ctr"/>
                </a:tc>
                <a:tc>
                  <a:txBody>
                    <a:bodyPr/>
                    <a:lstStyle/>
                    <a:p>
                      <a:pPr>
                        <a:buNone/>
                      </a:pPr>
                      <a:r>
                        <a:rPr lang="es-ES" sz="1000" dirty="0"/>
                        <a:t>Gráfico de columnas apiladas / Gráfico de columnas 100 % apiladas (o versión en barras)</a:t>
                      </a:r>
                    </a:p>
                  </a:txBody>
                  <a:tcPr anchor="ctr"/>
                </a:tc>
                <a:extLst>
                  <a:ext uri="{0D108BD9-81ED-4DB2-BD59-A6C34878D82A}">
                    <a16:rowId xmlns:a16="http://schemas.microsoft.com/office/drawing/2014/main" val="667421874"/>
                  </a:ext>
                </a:extLst>
              </a:tr>
              <a:tr h="0">
                <a:tc>
                  <a:txBody>
                    <a:bodyPr/>
                    <a:lstStyle/>
                    <a:p>
                      <a:pPr>
                        <a:buNone/>
                      </a:pPr>
                      <a:r>
                        <a:rPr lang="es-ES" sz="1000" dirty="0"/>
                        <a:t>Dos variables categóricas</a:t>
                      </a:r>
                    </a:p>
                  </a:txBody>
                  <a:tcPr anchor="ctr"/>
                </a:tc>
                <a:tc>
                  <a:txBody>
                    <a:bodyPr/>
                    <a:lstStyle/>
                    <a:p>
                      <a:pPr>
                        <a:buNone/>
                      </a:pPr>
                      <a:r>
                        <a:rPr lang="es-ES" sz="1000" dirty="0"/>
                        <a:t>Frecuencia conjunta</a:t>
                      </a:r>
                    </a:p>
                  </a:txBody>
                  <a:tcPr anchor="ctr"/>
                </a:tc>
                <a:tc>
                  <a:txBody>
                    <a:bodyPr/>
                    <a:lstStyle/>
                    <a:p>
                      <a:pPr>
                        <a:buNone/>
                      </a:pPr>
                      <a:r>
                        <a:rPr lang="es-ES" sz="1000"/>
                        <a:t>Matriz (con formato condicional)</a:t>
                      </a:r>
                      <a:endParaRPr lang="es-ES" sz="1000" dirty="0"/>
                    </a:p>
                  </a:txBody>
                  <a:tcPr anchor="ctr"/>
                </a:tc>
                <a:extLst>
                  <a:ext uri="{0D108BD9-81ED-4DB2-BD59-A6C34878D82A}">
                    <a16:rowId xmlns:a16="http://schemas.microsoft.com/office/drawing/2014/main" val="308193341"/>
                  </a:ext>
                </a:extLst>
              </a:tr>
            </a:tbl>
          </a:graphicData>
        </a:graphic>
      </p:graphicFrame>
    </p:spTree>
    <p:extLst>
      <p:ext uri="{BB962C8B-B14F-4D97-AF65-F5344CB8AC3E}">
        <p14:creationId xmlns:p14="http://schemas.microsoft.com/office/powerpoint/2010/main" val="29777861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AB3B42-9719-5A8B-5C2B-916B30427663}"/>
            </a:ext>
          </a:extLst>
        </p:cNvPr>
        <p:cNvGrpSpPr/>
        <p:nvPr/>
      </p:nvGrpSpPr>
      <p:grpSpPr>
        <a:xfrm>
          <a:off x="0" y="0"/>
          <a:ext cx="0" cy="0"/>
          <a:chOff x="0" y="0"/>
          <a:chExt cx="0" cy="0"/>
        </a:xfrm>
      </p:grpSpPr>
      <p:sp>
        <p:nvSpPr>
          <p:cNvPr id="66" name="AutoShape 66">
            <a:extLst>
              <a:ext uri="{FF2B5EF4-FFF2-40B4-BE49-F238E27FC236}">
                <a16:creationId xmlns:a16="http://schemas.microsoft.com/office/drawing/2014/main" id="{5CD7BDCD-0EAB-5BF2-F5D2-BD81C5C261B3}"/>
              </a:ext>
            </a:extLst>
          </p:cNvPr>
          <p:cNvSpPr/>
          <p:nvPr/>
        </p:nvSpPr>
        <p:spPr>
          <a:xfrm>
            <a:off x="4399009" y="563398"/>
            <a:ext cx="345982" cy="77439"/>
          </a:xfrm>
          <a:prstGeom prst="rect">
            <a:avLst/>
          </a:prstGeom>
          <a:solidFill>
            <a:srgbClr val="6DC53B"/>
          </a:solidFill>
        </p:spPr>
        <p:txBody>
          <a:bodyPr/>
          <a:lstStyle/>
          <a:p>
            <a:endParaRPr lang="es-CL"/>
          </a:p>
        </p:txBody>
      </p:sp>
      <p:grpSp>
        <p:nvGrpSpPr>
          <p:cNvPr id="4" name="Group 7">
            <a:extLst>
              <a:ext uri="{FF2B5EF4-FFF2-40B4-BE49-F238E27FC236}">
                <a16:creationId xmlns:a16="http://schemas.microsoft.com/office/drawing/2014/main" id="{4040501C-E613-D9BB-B0AC-F6CE7E9EC534}"/>
              </a:ext>
            </a:extLst>
          </p:cNvPr>
          <p:cNvGrpSpPr/>
          <p:nvPr/>
        </p:nvGrpSpPr>
        <p:grpSpPr>
          <a:xfrm>
            <a:off x="0" y="4719068"/>
            <a:ext cx="9144000" cy="424432"/>
            <a:chOff x="0" y="0"/>
            <a:chExt cx="6186311" cy="287147"/>
          </a:xfrm>
        </p:grpSpPr>
        <p:sp>
          <p:nvSpPr>
            <p:cNvPr id="3" name="Freeform 8">
              <a:extLst>
                <a:ext uri="{FF2B5EF4-FFF2-40B4-BE49-F238E27FC236}">
                  <a16:creationId xmlns:a16="http://schemas.microsoft.com/office/drawing/2014/main" id="{D039F063-BFCC-798B-48F7-7B2841FEEB41}"/>
                </a:ext>
              </a:extLst>
            </p:cNvPr>
            <p:cNvSpPr/>
            <p:nvPr/>
          </p:nvSpPr>
          <p:spPr>
            <a:xfrm>
              <a:off x="0" y="0"/>
              <a:ext cx="6186311" cy="287147"/>
            </a:xfrm>
            <a:custGeom>
              <a:avLst/>
              <a:gdLst/>
              <a:ahLst/>
              <a:cxnLst/>
              <a:rect l="l" t="t" r="r" b="b"/>
              <a:pathLst>
                <a:path w="6186311" h="287147">
                  <a:moveTo>
                    <a:pt x="0" y="0"/>
                  </a:moveTo>
                  <a:lnTo>
                    <a:pt x="6186311" y="0"/>
                  </a:lnTo>
                  <a:lnTo>
                    <a:pt x="6186311" y="287147"/>
                  </a:lnTo>
                  <a:lnTo>
                    <a:pt x="0" y="287147"/>
                  </a:lnTo>
                  <a:close/>
                </a:path>
              </a:pathLst>
            </a:custGeom>
            <a:solidFill>
              <a:srgbClr val="5271FF"/>
            </a:solidFill>
          </p:spPr>
          <p:txBody>
            <a:bodyPr/>
            <a:lstStyle/>
            <a:p>
              <a:endParaRPr lang="es-CL"/>
            </a:p>
          </p:txBody>
        </p:sp>
      </p:grpSp>
      <p:sp>
        <p:nvSpPr>
          <p:cNvPr id="5" name="CuadroTexto 4">
            <a:extLst>
              <a:ext uri="{FF2B5EF4-FFF2-40B4-BE49-F238E27FC236}">
                <a16:creationId xmlns:a16="http://schemas.microsoft.com/office/drawing/2014/main" id="{382C0A67-0C79-E4B8-3F9B-F150E2755750}"/>
              </a:ext>
            </a:extLst>
          </p:cNvPr>
          <p:cNvSpPr txBox="1"/>
          <p:nvPr/>
        </p:nvSpPr>
        <p:spPr>
          <a:xfrm>
            <a:off x="486000" y="1224000"/>
            <a:ext cx="8062113" cy="138499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1200" b="1" err="1">
                <a:ea typeface="+mn-lt"/>
                <a:cs typeface="+mn-lt"/>
              </a:rPr>
              <a:t>Checklist</a:t>
            </a:r>
            <a:r>
              <a:rPr lang="es-ES" sz="1200" b="1" dirty="0">
                <a:ea typeface="+mn-lt"/>
                <a:cs typeface="+mn-lt"/>
              </a:rPr>
              <a:t> de buenas prácticas para elegir visualizaciones</a:t>
            </a:r>
          </a:p>
          <a:p>
            <a:endParaRPr lang="es-ES" sz="1200" b="1" dirty="0">
              <a:ea typeface="+mn-lt"/>
              <a:cs typeface="+mn-lt"/>
            </a:endParaRPr>
          </a:p>
          <a:p>
            <a:pPr marL="285750" indent="-285750">
              <a:buFont typeface="Arial"/>
              <a:buChar char="•"/>
            </a:pPr>
            <a:r>
              <a:rPr lang="es-ES" sz="1200" dirty="0">
                <a:ea typeface="+mn-lt"/>
                <a:cs typeface="+mn-lt"/>
              </a:rPr>
              <a:t>¿Este visual responde una pregunta específica?</a:t>
            </a:r>
            <a:endParaRPr lang="es-ES" sz="1200" dirty="0">
              <a:ea typeface="Roboto"/>
              <a:cs typeface="Roboto"/>
            </a:endParaRPr>
          </a:p>
          <a:p>
            <a:pPr marL="285750" indent="-285750">
              <a:buFont typeface="Arial"/>
              <a:buChar char="•"/>
            </a:pPr>
            <a:r>
              <a:rPr lang="es-ES" sz="1200" dirty="0">
                <a:ea typeface="+mn-lt"/>
                <a:cs typeface="+mn-lt"/>
              </a:rPr>
              <a:t>¿Puedo interpretarlo en menos de 5 segundos?</a:t>
            </a:r>
            <a:endParaRPr lang="es-ES" sz="1200" dirty="0">
              <a:ea typeface="Roboto"/>
              <a:cs typeface="Roboto"/>
            </a:endParaRPr>
          </a:p>
          <a:p>
            <a:pPr marL="285750" indent="-285750">
              <a:buFont typeface="Arial"/>
              <a:buChar char="•"/>
            </a:pPr>
            <a:r>
              <a:rPr lang="es-ES" sz="1200" dirty="0">
                <a:ea typeface="+mn-lt"/>
                <a:cs typeface="+mn-lt"/>
              </a:rPr>
              <a:t>¿Hay contexto suficiente (título, etiquetas, colores)?</a:t>
            </a:r>
            <a:endParaRPr lang="es-ES" sz="1200" dirty="0">
              <a:ea typeface="Roboto"/>
              <a:cs typeface="Roboto"/>
            </a:endParaRPr>
          </a:p>
          <a:p>
            <a:pPr marL="285750" indent="-285750">
              <a:buFont typeface="Arial"/>
              <a:buChar char="•"/>
            </a:pPr>
            <a:r>
              <a:rPr lang="es-ES" sz="1200" dirty="0">
                <a:ea typeface="+mn-lt"/>
                <a:cs typeface="+mn-lt"/>
              </a:rPr>
              <a:t>¿Es interactivo y filtrable?</a:t>
            </a:r>
            <a:endParaRPr lang="es-ES" dirty="0"/>
          </a:p>
          <a:p>
            <a:endParaRPr lang="es-ES" sz="1200" b="1" dirty="0">
              <a:ea typeface="Roboto"/>
              <a:cs typeface="Roboto"/>
            </a:endParaRPr>
          </a:p>
        </p:txBody>
      </p:sp>
      <p:sp>
        <p:nvSpPr>
          <p:cNvPr id="7" name="TextBox 4">
            <a:extLst>
              <a:ext uri="{FF2B5EF4-FFF2-40B4-BE49-F238E27FC236}">
                <a16:creationId xmlns:a16="http://schemas.microsoft.com/office/drawing/2014/main" id="{F05912BB-2BCC-9F7C-B70E-71760D8264C8}"/>
              </a:ext>
            </a:extLst>
          </p:cNvPr>
          <p:cNvSpPr txBox="1"/>
          <p:nvPr/>
        </p:nvSpPr>
        <p:spPr>
          <a:xfrm>
            <a:off x="710064" y="727171"/>
            <a:ext cx="7694375" cy="243656"/>
          </a:xfrm>
          <a:prstGeom prst="rect">
            <a:avLst/>
          </a:prstGeom>
        </p:spPr>
        <p:txBody>
          <a:bodyPr wrap="square" lIns="0" tIns="0" rIns="0" bIns="0" rtlCol="0" anchor="t">
            <a:spAutoFit/>
          </a:bodyPr>
          <a:lstStyle/>
          <a:p>
            <a:pPr algn="ctr">
              <a:lnSpc>
                <a:spcPts val="1930"/>
              </a:lnSpc>
            </a:pPr>
            <a:r>
              <a:rPr lang="en-US" sz="1900" b="1" dirty="0" err="1">
                <a:solidFill>
                  <a:srgbClr val="1F3B72"/>
                </a:solidFill>
                <a:latin typeface="Roboto Slab"/>
                <a:ea typeface="Roboto Slab"/>
                <a:cs typeface="Roboto Slab"/>
              </a:rPr>
              <a:t>Tipos</a:t>
            </a:r>
            <a:r>
              <a:rPr lang="en-US" sz="1900" b="1" dirty="0">
                <a:solidFill>
                  <a:srgbClr val="1F3B72"/>
                </a:solidFill>
                <a:latin typeface="Roboto Slab"/>
                <a:ea typeface="Roboto Slab"/>
                <a:cs typeface="Roboto Slab"/>
              </a:rPr>
              <a:t> de </a:t>
            </a:r>
            <a:r>
              <a:rPr lang="en-US" sz="1900" b="1" dirty="0" err="1">
                <a:solidFill>
                  <a:srgbClr val="1F3B72"/>
                </a:solidFill>
                <a:latin typeface="Roboto Slab"/>
                <a:ea typeface="Roboto Slab"/>
                <a:cs typeface="Roboto Slab"/>
              </a:rPr>
              <a:t>visualizaciones</a:t>
            </a:r>
            <a:r>
              <a:rPr lang="en-US" sz="1900" b="1" dirty="0">
                <a:solidFill>
                  <a:srgbClr val="1F3B72"/>
                </a:solidFill>
                <a:latin typeface="Roboto Slab"/>
                <a:ea typeface="Roboto Slab"/>
                <a:cs typeface="Roboto Slab"/>
              </a:rPr>
              <a:t>: </a:t>
            </a:r>
            <a:r>
              <a:rPr lang="en-US" sz="1900" b="1" dirty="0" err="1">
                <a:solidFill>
                  <a:srgbClr val="1F3B72"/>
                </a:solidFill>
                <a:latin typeface="Roboto Slab"/>
                <a:ea typeface="Roboto Slab"/>
                <a:cs typeface="Roboto Slab"/>
              </a:rPr>
              <a:t>gráficos</a:t>
            </a:r>
            <a:r>
              <a:rPr lang="en-US" sz="1900" b="1" dirty="0">
                <a:solidFill>
                  <a:srgbClr val="1F3B72"/>
                </a:solidFill>
                <a:latin typeface="Roboto Slab"/>
                <a:ea typeface="Roboto Slab"/>
                <a:cs typeface="Roboto Slab"/>
              </a:rPr>
              <a:t>, </a:t>
            </a:r>
            <a:r>
              <a:rPr lang="en-US" sz="1900" b="1" dirty="0" err="1">
                <a:solidFill>
                  <a:srgbClr val="1F3B72"/>
                </a:solidFill>
                <a:latin typeface="Roboto Slab"/>
                <a:ea typeface="Roboto Slab"/>
                <a:cs typeface="Roboto Slab"/>
              </a:rPr>
              <a:t>tarjetas</a:t>
            </a:r>
            <a:r>
              <a:rPr lang="en-US" sz="1900" b="1" dirty="0">
                <a:solidFill>
                  <a:srgbClr val="1F3B72"/>
                </a:solidFill>
                <a:latin typeface="Roboto Slab"/>
                <a:ea typeface="Roboto Slab"/>
                <a:cs typeface="Roboto Slab"/>
              </a:rPr>
              <a:t>, </a:t>
            </a:r>
            <a:r>
              <a:rPr lang="en-US" sz="1900" b="1" dirty="0" err="1">
                <a:solidFill>
                  <a:srgbClr val="1F3B72"/>
                </a:solidFill>
                <a:latin typeface="Roboto Slab"/>
                <a:ea typeface="Roboto Slab"/>
                <a:cs typeface="Roboto Slab"/>
              </a:rPr>
              <a:t>tablas</a:t>
            </a:r>
            <a:r>
              <a:rPr lang="en-US" sz="1900" b="1" dirty="0">
                <a:solidFill>
                  <a:srgbClr val="1F3B72"/>
                </a:solidFill>
                <a:latin typeface="Roboto Slab"/>
                <a:ea typeface="Roboto Slab"/>
                <a:cs typeface="Roboto Slab"/>
              </a:rPr>
              <a:t>, </a:t>
            </a:r>
            <a:r>
              <a:rPr lang="en-US" sz="1900" b="1" dirty="0" err="1">
                <a:solidFill>
                  <a:srgbClr val="1F3B72"/>
                </a:solidFill>
                <a:latin typeface="Roboto Slab"/>
                <a:ea typeface="Roboto Slab"/>
                <a:cs typeface="Roboto Slab"/>
              </a:rPr>
              <a:t>segmentadores</a:t>
            </a:r>
            <a:r>
              <a:rPr lang="en-US" sz="1900" b="1" dirty="0">
                <a:solidFill>
                  <a:srgbClr val="1F3B72"/>
                </a:solidFill>
                <a:latin typeface="Roboto Slab"/>
                <a:ea typeface="Roboto Slab"/>
                <a:cs typeface="Roboto Slab"/>
              </a:rPr>
              <a:t>.</a:t>
            </a:r>
            <a:endParaRPr lang="es-ES" dirty="0"/>
          </a:p>
        </p:txBody>
      </p:sp>
    </p:spTree>
    <p:extLst>
      <p:ext uri="{BB962C8B-B14F-4D97-AF65-F5344CB8AC3E}">
        <p14:creationId xmlns:p14="http://schemas.microsoft.com/office/powerpoint/2010/main" val="17718806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A842A893-6001-A658-8A6C-C1016CAC5156}"/>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41000"/>
                    </a14:imgEffect>
                  </a14:imgLayer>
                </a14:imgProps>
              </a:ext>
            </a:extLst>
          </a:blip>
          <a:srcRect t="7735" b="7735"/>
          <a:stretch>
            <a:fillRect/>
          </a:stretch>
        </p:blipFill>
        <p:spPr>
          <a:xfrm>
            <a:off x="0" y="0"/>
            <a:ext cx="9144000" cy="5143500"/>
          </a:xfrm>
          <a:prstGeom prst="rect">
            <a:avLst/>
          </a:prstGeom>
        </p:spPr>
      </p:pic>
      <p:sp>
        <p:nvSpPr>
          <p:cNvPr id="3" name="AutoShape 3"/>
          <p:cNvSpPr/>
          <p:nvPr/>
        </p:nvSpPr>
        <p:spPr>
          <a:xfrm>
            <a:off x="4212326" y="4605338"/>
            <a:ext cx="719349" cy="0"/>
          </a:xfrm>
          <a:prstGeom prst="line">
            <a:avLst/>
          </a:prstGeom>
          <a:ln w="47625" cap="flat">
            <a:solidFill>
              <a:srgbClr val="FFFFFF"/>
            </a:solidFill>
            <a:prstDash val="solid"/>
            <a:headEnd type="none" w="sm" len="sm"/>
            <a:tailEnd type="none" w="sm" len="sm"/>
          </a:ln>
        </p:spPr>
        <p:txBody>
          <a:bodyPr/>
          <a:lstStyle/>
          <a:p>
            <a:endParaRPr lang="es-CL"/>
          </a:p>
        </p:txBody>
      </p:sp>
      <p:sp>
        <p:nvSpPr>
          <p:cNvPr id="4" name="AutoShape 4"/>
          <p:cNvSpPr/>
          <p:nvPr/>
        </p:nvSpPr>
        <p:spPr>
          <a:xfrm>
            <a:off x="4212326" y="514350"/>
            <a:ext cx="719349" cy="0"/>
          </a:xfrm>
          <a:prstGeom prst="line">
            <a:avLst/>
          </a:prstGeom>
          <a:ln w="47625" cap="flat">
            <a:solidFill>
              <a:srgbClr val="FFFFFF"/>
            </a:solidFill>
            <a:prstDash val="solid"/>
            <a:headEnd type="none" w="sm" len="sm"/>
            <a:tailEnd type="none" w="sm" len="sm"/>
          </a:ln>
        </p:spPr>
        <p:txBody>
          <a:bodyPr/>
          <a:lstStyle/>
          <a:p>
            <a:endParaRPr lang="es-CL"/>
          </a:p>
        </p:txBody>
      </p:sp>
      <p:pic>
        <p:nvPicPr>
          <p:cNvPr id="8" name="Imagen 7">
            <a:extLst>
              <a:ext uri="{FF2B5EF4-FFF2-40B4-BE49-F238E27FC236}">
                <a16:creationId xmlns:a16="http://schemas.microsoft.com/office/drawing/2014/main" id="{A35971D5-DE3A-C7E9-3A14-2C6EB961609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00400" y="1905820"/>
            <a:ext cx="2743200" cy="1331861"/>
          </a:xfrm>
          <a:prstGeom prst="rect">
            <a:avLst/>
          </a:prstGeom>
        </p:spPr>
      </p:pic>
      <p:pic>
        <p:nvPicPr>
          <p:cNvPr id="9" name="Picture 4">
            <a:extLst>
              <a:ext uri="{FF2B5EF4-FFF2-40B4-BE49-F238E27FC236}">
                <a16:creationId xmlns:a16="http://schemas.microsoft.com/office/drawing/2014/main" id="{BE5060A6-A8C0-3FA3-F7FC-792F701607B9}"/>
              </a:ext>
            </a:extLst>
          </p:cNvPr>
          <p:cNvPicPr>
            <a:picLocks noChangeAspect="1"/>
          </p:cNvPicPr>
          <p:nvPr/>
        </p:nvPicPr>
        <p:blipFill>
          <a:blip r:embed="rId5" cstate="print">
            <a:alphaModFix amt="7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806931" y="3458799"/>
            <a:ext cx="3105510" cy="2057400"/>
          </a:xfrm>
          <a:prstGeom prst="rect">
            <a:avLst/>
          </a:prstGeom>
        </p:spPr>
      </p:pic>
      <p:pic>
        <p:nvPicPr>
          <p:cNvPr id="10" name="Picture 5">
            <a:extLst>
              <a:ext uri="{FF2B5EF4-FFF2-40B4-BE49-F238E27FC236}">
                <a16:creationId xmlns:a16="http://schemas.microsoft.com/office/drawing/2014/main" id="{ADCA3431-EBB7-8B67-90DD-5286084D7552}"/>
              </a:ext>
            </a:extLst>
          </p:cNvPr>
          <p:cNvPicPr>
            <a:picLocks noChangeAspect="1"/>
          </p:cNvPicPr>
          <p:nvPr/>
        </p:nvPicPr>
        <p:blipFill>
          <a:blip r:embed="rId5" cstate="print">
            <a:alphaModFix amt="7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7609276">
            <a:off x="-1200674" y="4487499"/>
            <a:ext cx="3105510" cy="2057400"/>
          </a:xfrm>
          <a:prstGeom prst="rect">
            <a:avLst/>
          </a:prstGeom>
        </p:spPr>
      </p:pic>
      <p:pic>
        <p:nvPicPr>
          <p:cNvPr id="11" name="Picture 6">
            <a:extLst>
              <a:ext uri="{FF2B5EF4-FFF2-40B4-BE49-F238E27FC236}">
                <a16:creationId xmlns:a16="http://schemas.microsoft.com/office/drawing/2014/main" id="{9C6957AC-711A-AE1B-3F2B-741438BE8BC2}"/>
              </a:ext>
            </a:extLst>
          </p:cNvPr>
          <p:cNvPicPr>
            <a:picLocks noChangeAspect="1"/>
          </p:cNvPicPr>
          <p:nvPr/>
        </p:nvPicPr>
        <p:blipFill>
          <a:blip r:embed="rId5" cstate="print">
            <a:alphaModFix amt="7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20873" y="-1471613"/>
            <a:ext cx="3105510" cy="2057400"/>
          </a:xfrm>
          <a:prstGeom prst="rect">
            <a:avLst/>
          </a:prstGeom>
        </p:spPr>
      </p:pic>
    </p:spTree>
    <p:extLst>
      <p:ext uri="{BB962C8B-B14F-4D97-AF65-F5344CB8AC3E}">
        <p14:creationId xmlns:p14="http://schemas.microsoft.com/office/powerpoint/2010/main" val="42871249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4380586" y="672314"/>
            <a:ext cx="382830" cy="85686"/>
          </a:xfrm>
          <a:prstGeom prst="rect">
            <a:avLst/>
          </a:prstGeom>
          <a:solidFill>
            <a:srgbClr val="6DC53A"/>
          </a:solidFill>
        </p:spPr>
        <p:txBody>
          <a:bodyPr/>
          <a:lstStyle/>
          <a:p>
            <a:endParaRPr lang="es-CL"/>
          </a:p>
        </p:txBody>
      </p:sp>
      <p:sp>
        <p:nvSpPr>
          <p:cNvPr id="3" name="TextBox 3"/>
          <p:cNvSpPr txBox="1"/>
          <p:nvPr/>
        </p:nvSpPr>
        <p:spPr>
          <a:xfrm>
            <a:off x="1081362" y="872112"/>
            <a:ext cx="6981277" cy="307777"/>
          </a:xfrm>
          <a:prstGeom prst="rect">
            <a:avLst/>
          </a:prstGeom>
        </p:spPr>
        <p:txBody>
          <a:bodyPr lIns="0" tIns="0" rIns="0" bIns="0" rtlCol="0" anchor="t">
            <a:spAutoFit/>
          </a:bodyPr>
          <a:lstStyle/>
          <a:p>
            <a:pPr algn="ctr">
              <a:lnSpc>
                <a:spcPts val="2350"/>
              </a:lnSpc>
            </a:pPr>
            <a:r>
              <a:rPr lang="en-US" sz="2350" spc="70" dirty="0" err="1">
                <a:solidFill>
                  <a:srgbClr val="1F3B72"/>
                </a:solidFill>
                <a:latin typeface="+mj-lt"/>
              </a:rPr>
              <a:t>Objetivos</a:t>
            </a:r>
            <a:r>
              <a:rPr lang="en-US" sz="2350" spc="70" dirty="0">
                <a:solidFill>
                  <a:srgbClr val="1F3B72"/>
                </a:solidFill>
                <a:latin typeface="+mj-lt"/>
              </a:rPr>
              <a:t> </a:t>
            </a:r>
            <a:r>
              <a:rPr lang="en-US" sz="2350" spc="70" dirty="0" err="1">
                <a:solidFill>
                  <a:srgbClr val="1F3B72"/>
                </a:solidFill>
                <a:latin typeface="+mj-lt"/>
              </a:rPr>
              <a:t>sesión</a:t>
            </a:r>
            <a:r>
              <a:rPr lang="en-US" sz="2350" spc="70" dirty="0">
                <a:solidFill>
                  <a:srgbClr val="1F3B72"/>
                </a:solidFill>
                <a:latin typeface="+mj-lt"/>
              </a:rPr>
              <a:t> 6</a:t>
            </a:r>
            <a:endParaRPr lang="en-US" sz="2350" spc="70" dirty="0">
              <a:solidFill>
                <a:srgbClr val="1F3B72"/>
              </a:solidFill>
              <a:latin typeface="+mj-lt"/>
              <a:ea typeface="Roboto Slab"/>
              <a:cs typeface="Roboto Slab"/>
            </a:endParaRPr>
          </a:p>
        </p:txBody>
      </p:sp>
      <p:sp>
        <p:nvSpPr>
          <p:cNvPr id="7" name="TextBox 7"/>
          <p:cNvSpPr txBox="1"/>
          <p:nvPr/>
        </p:nvSpPr>
        <p:spPr>
          <a:xfrm>
            <a:off x="946699" y="1716252"/>
            <a:ext cx="7357471" cy="2272417"/>
          </a:xfrm>
          <a:prstGeom prst="rect">
            <a:avLst/>
          </a:prstGeom>
        </p:spPr>
        <p:txBody>
          <a:bodyPr wrap="square" lIns="0" tIns="0" rIns="0" bIns="0" rtlCol="0" anchor="t">
            <a:spAutoFit/>
          </a:bodyPr>
          <a:lstStyle/>
          <a:p>
            <a:pPr>
              <a:lnSpc>
                <a:spcPct val="150000"/>
              </a:lnSpc>
            </a:pPr>
            <a:endParaRPr lang="en-US" sz="1200" dirty="0">
              <a:solidFill>
                <a:srgbClr val="253656"/>
              </a:solidFill>
              <a:latin typeface="Roboto"/>
              <a:ea typeface="Roboto"/>
              <a:cs typeface="Roboto"/>
            </a:endParaRPr>
          </a:p>
          <a:p>
            <a:pPr marL="171450" indent="-171450">
              <a:lnSpc>
                <a:spcPct val="200000"/>
              </a:lnSpc>
              <a:buFont typeface="Arial"/>
              <a:buChar char="•"/>
            </a:pPr>
            <a:r>
              <a:rPr lang="en-US" sz="1200" dirty="0" err="1">
                <a:solidFill>
                  <a:srgbClr val="253656"/>
                </a:solidFill>
                <a:ea typeface="+mn-lt"/>
                <a:cs typeface="+mn-lt"/>
              </a:rPr>
              <a:t>Gráficos</a:t>
            </a:r>
            <a:r>
              <a:rPr lang="en-US" sz="1200" dirty="0">
                <a:solidFill>
                  <a:srgbClr val="253656"/>
                </a:solidFill>
                <a:ea typeface="+mn-lt"/>
                <a:cs typeface="+mn-lt"/>
              </a:rPr>
              <a:t> de barras, </a:t>
            </a:r>
            <a:r>
              <a:rPr lang="en-US" sz="1200" dirty="0" err="1">
                <a:solidFill>
                  <a:srgbClr val="253656"/>
                </a:solidFill>
                <a:ea typeface="+mn-lt"/>
                <a:cs typeface="+mn-lt"/>
              </a:rPr>
              <a:t>líneas</a:t>
            </a:r>
            <a:r>
              <a:rPr lang="en-US" sz="1200" dirty="0">
                <a:solidFill>
                  <a:srgbClr val="253656"/>
                </a:solidFill>
                <a:ea typeface="+mn-lt"/>
                <a:cs typeface="+mn-lt"/>
              </a:rPr>
              <a:t> y </a:t>
            </a:r>
            <a:r>
              <a:rPr lang="en-US" sz="1200" dirty="0" err="1">
                <a:solidFill>
                  <a:srgbClr val="253656"/>
                </a:solidFill>
                <a:ea typeface="+mn-lt"/>
                <a:cs typeface="+mn-lt"/>
              </a:rPr>
              <a:t>columnas</a:t>
            </a:r>
            <a:endParaRPr lang="en-US" sz="1200" dirty="0" err="1">
              <a:solidFill>
                <a:srgbClr val="253656"/>
              </a:solidFill>
              <a:latin typeface="Roboto"/>
              <a:ea typeface="Roboto"/>
              <a:cs typeface="Roboto"/>
            </a:endParaRPr>
          </a:p>
          <a:p>
            <a:pPr marL="171450" indent="-171450">
              <a:lnSpc>
                <a:spcPct val="200000"/>
              </a:lnSpc>
              <a:buFont typeface="Arial"/>
              <a:buChar char="•"/>
            </a:pPr>
            <a:r>
              <a:rPr lang="en-US" sz="1200" dirty="0" err="1">
                <a:solidFill>
                  <a:srgbClr val="253656"/>
                </a:solidFill>
                <a:ea typeface="+mn-lt"/>
                <a:cs typeface="+mn-lt"/>
              </a:rPr>
              <a:t>Tablas</a:t>
            </a:r>
            <a:r>
              <a:rPr lang="en-US" sz="1200" dirty="0">
                <a:solidFill>
                  <a:srgbClr val="253656"/>
                </a:solidFill>
                <a:ea typeface="+mn-lt"/>
                <a:cs typeface="+mn-lt"/>
              </a:rPr>
              <a:t> y matrices</a:t>
            </a:r>
            <a:endParaRPr lang="en-US" sz="1200" dirty="0">
              <a:ea typeface="Roboto"/>
              <a:cs typeface="Roboto"/>
            </a:endParaRPr>
          </a:p>
          <a:p>
            <a:pPr marL="171450" indent="-171450">
              <a:lnSpc>
                <a:spcPct val="200000"/>
              </a:lnSpc>
              <a:buFont typeface="Arial"/>
              <a:buChar char="•"/>
            </a:pPr>
            <a:r>
              <a:rPr lang="en-US" sz="1200" dirty="0" err="1">
                <a:solidFill>
                  <a:srgbClr val="253656"/>
                </a:solidFill>
                <a:ea typeface="+mn-lt"/>
                <a:cs typeface="+mn-lt"/>
              </a:rPr>
              <a:t>Filtros</a:t>
            </a:r>
            <a:r>
              <a:rPr lang="en-US" sz="1200" dirty="0">
                <a:solidFill>
                  <a:srgbClr val="253656"/>
                </a:solidFill>
                <a:ea typeface="+mn-lt"/>
                <a:cs typeface="+mn-lt"/>
              </a:rPr>
              <a:t> y </a:t>
            </a:r>
            <a:r>
              <a:rPr lang="en-US" sz="1200" dirty="0" err="1">
                <a:solidFill>
                  <a:srgbClr val="253656"/>
                </a:solidFill>
                <a:ea typeface="+mn-lt"/>
                <a:cs typeface="+mn-lt"/>
              </a:rPr>
              <a:t>segmentadores</a:t>
            </a:r>
            <a:endParaRPr lang="en-US" sz="1200" dirty="0" err="1">
              <a:ea typeface="Roboto"/>
              <a:cs typeface="Roboto"/>
            </a:endParaRPr>
          </a:p>
          <a:p>
            <a:pPr marL="228600" indent="-228600">
              <a:lnSpc>
                <a:spcPct val="150000"/>
              </a:lnSpc>
              <a:buFont typeface="Arial"/>
              <a:buChar char="•"/>
            </a:pPr>
            <a:endParaRPr lang="en-US" sz="1200" dirty="0">
              <a:ea typeface="Roboto"/>
              <a:cs typeface="Roboto"/>
            </a:endParaRPr>
          </a:p>
          <a:p>
            <a:pPr marL="228600" indent="-228600">
              <a:lnSpc>
                <a:spcPct val="150000"/>
              </a:lnSpc>
              <a:buFont typeface="Arial"/>
              <a:buChar char="•"/>
            </a:pPr>
            <a:endParaRPr lang="en-US" sz="1400" dirty="0">
              <a:ea typeface="Roboto"/>
              <a:cs typeface="Roboto"/>
            </a:endParaRPr>
          </a:p>
          <a:p>
            <a:pPr marL="228600" indent="-228600">
              <a:lnSpc>
                <a:spcPct val="150000"/>
              </a:lnSpc>
              <a:buFont typeface="Arial"/>
              <a:buChar char="•"/>
            </a:pPr>
            <a:endParaRPr lang="en-US" sz="1400" dirty="0">
              <a:ea typeface="Roboto"/>
              <a:cs typeface="Roboto"/>
            </a:endParaRPr>
          </a:p>
        </p:txBody>
      </p:sp>
    </p:spTree>
    <p:extLst>
      <p:ext uri="{BB962C8B-B14F-4D97-AF65-F5344CB8AC3E}">
        <p14:creationId xmlns:p14="http://schemas.microsoft.com/office/powerpoint/2010/main" val="41884257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0948A3-2C5A-9CD6-81BA-9D438FF08E3D}"/>
            </a:ext>
          </a:extLst>
        </p:cNvPr>
        <p:cNvGrpSpPr/>
        <p:nvPr/>
      </p:nvGrpSpPr>
      <p:grpSpPr>
        <a:xfrm>
          <a:off x="0" y="0"/>
          <a:ext cx="0" cy="0"/>
          <a:chOff x="0" y="0"/>
          <a:chExt cx="0" cy="0"/>
        </a:xfrm>
      </p:grpSpPr>
      <p:pic>
        <p:nvPicPr>
          <p:cNvPr id="2" name="Picture 2">
            <a:extLst>
              <a:ext uri="{FF2B5EF4-FFF2-40B4-BE49-F238E27FC236}">
                <a16:creationId xmlns:a16="http://schemas.microsoft.com/office/drawing/2014/main" id="{AC4405D6-2886-3FDD-AE2A-D9A011A8E523}"/>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41000"/>
                    </a14:imgEffect>
                  </a14:imgLayer>
                </a14:imgProps>
              </a:ext>
            </a:extLst>
          </a:blip>
          <a:srcRect t="7735" b="7735"/>
          <a:stretch>
            <a:fillRect/>
          </a:stretch>
        </p:blipFill>
        <p:spPr>
          <a:xfrm>
            <a:off x="0" y="0"/>
            <a:ext cx="9144000" cy="5143500"/>
          </a:xfrm>
          <a:prstGeom prst="rect">
            <a:avLst/>
          </a:prstGeom>
        </p:spPr>
      </p:pic>
      <p:sp>
        <p:nvSpPr>
          <p:cNvPr id="3" name="AutoShape 3">
            <a:extLst>
              <a:ext uri="{FF2B5EF4-FFF2-40B4-BE49-F238E27FC236}">
                <a16:creationId xmlns:a16="http://schemas.microsoft.com/office/drawing/2014/main" id="{BA33F1D5-BC91-029E-BB16-C7685AF9F315}"/>
              </a:ext>
            </a:extLst>
          </p:cNvPr>
          <p:cNvSpPr/>
          <p:nvPr/>
        </p:nvSpPr>
        <p:spPr>
          <a:xfrm>
            <a:off x="620915" y="2217446"/>
            <a:ext cx="929864" cy="64373"/>
          </a:xfrm>
          <a:prstGeom prst="rect">
            <a:avLst/>
          </a:prstGeom>
          <a:solidFill>
            <a:srgbClr val="FFFFFF"/>
          </a:solidFill>
        </p:spPr>
        <p:txBody>
          <a:bodyPr/>
          <a:lstStyle/>
          <a:p>
            <a:endParaRPr lang="es-CL"/>
          </a:p>
        </p:txBody>
      </p:sp>
      <p:sp>
        <p:nvSpPr>
          <p:cNvPr id="7" name="TextBox 7">
            <a:extLst>
              <a:ext uri="{FF2B5EF4-FFF2-40B4-BE49-F238E27FC236}">
                <a16:creationId xmlns:a16="http://schemas.microsoft.com/office/drawing/2014/main" id="{F40F58F6-8F22-AC67-0172-E73D98FE177E}"/>
              </a:ext>
            </a:extLst>
          </p:cNvPr>
          <p:cNvSpPr txBox="1"/>
          <p:nvPr/>
        </p:nvSpPr>
        <p:spPr>
          <a:xfrm>
            <a:off x="620915" y="2395538"/>
            <a:ext cx="6210892" cy="769441"/>
          </a:xfrm>
          <a:prstGeom prst="rect">
            <a:avLst/>
          </a:prstGeom>
        </p:spPr>
        <p:txBody>
          <a:bodyPr wrap="square" lIns="0" tIns="0" rIns="0" bIns="0" rtlCol="0" anchor="t">
            <a:spAutoFit/>
          </a:bodyPr>
          <a:lstStyle/>
          <a:p>
            <a:pPr>
              <a:lnSpc>
                <a:spcPts val="3000"/>
              </a:lnSpc>
            </a:pPr>
            <a:r>
              <a:rPr lang="en-US" sz="3000" b="1" dirty="0" err="1">
                <a:solidFill>
                  <a:srgbClr val="FFFFFF"/>
                </a:solidFill>
                <a:latin typeface="+mj-lt"/>
              </a:rPr>
              <a:t>Tipos</a:t>
            </a:r>
            <a:r>
              <a:rPr lang="en-US" sz="3000" b="1" dirty="0">
                <a:solidFill>
                  <a:srgbClr val="FFFFFF"/>
                </a:solidFill>
                <a:latin typeface="+mj-lt"/>
              </a:rPr>
              <a:t> de </a:t>
            </a:r>
            <a:r>
              <a:rPr lang="en-US" sz="3000" b="1" dirty="0" err="1">
                <a:solidFill>
                  <a:srgbClr val="FFFFFF"/>
                </a:solidFill>
                <a:latin typeface="+mj-lt"/>
              </a:rPr>
              <a:t>visualizaciones</a:t>
            </a:r>
            <a:r>
              <a:rPr lang="en-US" sz="3000" b="1" dirty="0">
                <a:solidFill>
                  <a:srgbClr val="FFFFFF"/>
                </a:solidFill>
                <a:latin typeface="+mj-lt"/>
              </a:rPr>
              <a:t>: </a:t>
            </a:r>
            <a:r>
              <a:rPr lang="en-US" sz="3000" b="1" dirty="0" err="1">
                <a:solidFill>
                  <a:srgbClr val="FFFFFF"/>
                </a:solidFill>
                <a:latin typeface="+mj-lt"/>
              </a:rPr>
              <a:t>gráficos</a:t>
            </a:r>
            <a:r>
              <a:rPr lang="en-US" sz="3000" b="1" dirty="0">
                <a:solidFill>
                  <a:srgbClr val="FFFFFF"/>
                </a:solidFill>
                <a:latin typeface="+mj-lt"/>
              </a:rPr>
              <a:t>, </a:t>
            </a:r>
            <a:r>
              <a:rPr lang="en-US" sz="3000" b="1" dirty="0" err="1">
                <a:solidFill>
                  <a:srgbClr val="FFFFFF"/>
                </a:solidFill>
                <a:latin typeface="+mj-lt"/>
              </a:rPr>
              <a:t>tarjetas</a:t>
            </a:r>
            <a:r>
              <a:rPr lang="en-US" sz="3000" b="1" dirty="0">
                <a:solidFill>
                  <a:srgbClr val="FFFFFF"/>
                </a:solidFill>
                <a:latin typeface="+mj-lt"/>
              </a:rPr>
              <a:t>, </a:t>
            </a:r>
            <a:r>
              <a:rPr lang="en-US" sz="3000" b="1" dirty="0" err="1">
                <a:solidFill>
                  <a:srgbClr val="FFFFFF"/>
                </a:solidFill>
                <a:latin typeface="+mj-lt"/>
              </a:rPr>
              <a:t>tablas</a:t>
            </a:r>
            <a:r>
              <a:rPr lang="en-US" sz="3000" b="1" dirty="0">
                <a:solidFill>
                  <a:srgbClr val="FFFFFF"/>
                </a:solidFill>
                <a:latin typeface="+mj-lt"/>
              </a:rPr>
              <a:t>, </a:t>
            </a:r>
            <a:r>
              <a:rPr lang="en-US" sz="3000" b="1" dirty="0" err="1">
                <a:solidFill>
                  <a:srgbClr val="FFFFFF"/>
                </a:solidFill>
                <a:latin typeface="+mj-lt"/>
              </a:rPr>
              <a:t>segmentadores</a:t>
            </a:r>
            <a:r>
              <a:rPr lang="en-US" sz="3000" b="1" dirty="0">
                <a:solidFill>
                  <a:srgbClr val="FFFFFF"/>
                </a:solidFill>
                <a:latin typeface="+mj-lt"/>
              </a:rPr>
              <a:t>.</a:t>
            </a:r>
            <a:endParaRPr lang="es-ES" dirty="0"/>
          </a:p>
        </p:txBody>
      </p:sp>
      <p:pic>
        <p:nvPicPr>
          <p:cNvPr id="8" name="Picture 4">
            <a:extLst>
              <a:ext uri="{FF2B5EF4-FFF2-40B4-BE49-F238E27FC236}">
                <a16:creationId xmlns:a16="http://schemas.microsoft.com/office/drawing/2014/main" id="{17DA91C0-A0E4-51B4-5763-DEB965753691}"/>
              </a:ext>
            </a:extLst>
          </p:cNvPr>
          <p:cNvPicPr>
            <a:picLocks noChangeAspect="1"/>
          </p:cNvPicPr>
          <p:nvPr/>
        </p:nvPicPr>
        <p:blipFill>
          <a:blip r:embed="rId4" cstate="print">
            <a:alphaModFix amt="70000"/>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6806931" y="3458799"/>
            <a:ext cx="3105510" cy="2057400"/>
          </a:xfrm>
          <a:prstGeom prst="rect">
            <a:avLst/>
          </a:prstGeom>
        </p:spPr>
      </p:pic>
      <p:pic>
        <p:nvPicPr>
          <p:cNvPr id="9" name="Picture 5">
            <a:extLst>
              <a:ext uri="{FF2B5EF4-FFF2-40B4-BE49-F238E27FC236}">
                <a16:creationId xmlns:a16="http://schemas.microsoft.com/office/drawing/2014/main" id="{996AB6B7-5A2A-C021-C678-8049B54E62A3}"/>
              </a:ext>
            </a:extLst>
          </p:cNvPr>
          <p:cNvPicPr>
            <a:picLocks noChangeAspect="1"/>
          </p:cNvPicPr>
          <p:nvPr/>
        </p:nvPicPr>
        <p:blipFill>
          <a:blip r:embed="rId4" cstate="print">
            <a:alphaModFix amt="70000"/>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7609276">
            <a:off x="-1200674" y="4487499"/>
            <a:ext cx="3105510" cy="2057400"/>
          </a:xfrm>
          <a:prstGeom prst="rect">
            <a:avLst/>
          </a:prstGeom>
        </p:spPr>
      </p:pic>
      <p:pic>
        <p:nvPicPr>
          <p:cNvPr id="10" name="Picture 6">
            <a:extLst>
              <a:ext uri="{FF2B5EF4-FFF2-40B4-BE49-F238E27FC236}">
                <a16:creationId xmlns:a16="http://schemas.microsoft.com/office/drawing/2014/main" id="{FAF763C1-5BA2-2279-68C0-20E8CAFF6F3B}"/>
              </a:ext>
            </a:extLst>
          </p:cNvPr>
          <p:cNvPicPr>
            <a:picLocks noChangeAspect="1"/>
          </p:cNvPicPr>
          <p:nvPr/>
        </p:nvPicPr>
        <p:blipFill>
          <a:blip r:embed="rId4" cstate="print">
            <a:alphaModFix amt="70000"/>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20873" y="-1471613"/>
            <a:ext cx="3105510" cy="2057400"/>
          </a:xfrm>
          <a:prstGeom prst="rect">
            <a:avLst/>
          </a:prstGeom>
        </p:spPr>
      </p:pic>
    </p:spTree>
    <p:extLst>
      <p:ext uri="{BB962C8B-B14F-4D97-AF65-F5344CB8AC3E}">
        <p14:creationId xmlns:p14="http://schemas.microsoft.com/office/powerpoint/2010/main" val="37107973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5DCB9D-4411-1365-AC4D-D14DA686BDD2}"/>
            </a:ext>
          </a:extLst>
        </p:cNvPr>
        <p:cNvGrpSpPr/>
        <p:nvPr/>
      </p:nvGrpSpPr>
      <p:grpSpPr>
        <a:xfrm>
          <a:off x="0" y="0"/>
          <a:ext cx="0" cy="0"/>
          <a:chOff x="0" y="0"/>
          <a:chExt cx="0" cy="0"/>
        </a:xfrm>
      </p:grpSpPr>
      <p:sp>
        <p:nvSpPr>
          <p:cNvPr id="66" name="AutoShape 66">
            <a:extLst>
              <a:ext uri="{FF2B5EF4-FFF2-40B4-BE49-F238E27FC236}">
                <a16:creationId xmlns:a16="http://schemas.microsoft.com/office/drawing/2014/main" id="{1F708FB9-0A61-E65D-4C38-2770F8D628A8}"/>
              </a:ext>
            </a:extLst>
          </p:cNvPr>
          <p:cNvSpPr/>
          <p:nvPr/>
        </p:nvSpPr>
        <p:spPr>
          <a:xfrm>
            <a:off x="4399009" y="563398"/>
            <a:ext cx="345982" cy="77439"/>
          </a:xfrm>
          <a:prstGeom prst="rect">
            <a:avLst/>
          </a:prstGeom>
          <a:solidFill>
            <a:srgbClr val="6DC53B"/>
          </a:solidFill>
        </p:spPr>
        <p:txBody>
          <a:bodyPr/>
          <a:lstStyle/>
          <a:p>
            <a:endParaRPr lang="es-CL"/>
          </a:p>
        </p:txBody>
      </p:sp>
      <p:sp>
        <p:nvSpPr>
          <p:cNvPr id="67" name="TextBox 67">
            <a:extLst>
              <a:ext uri="{FF2B5EF4-FFF2-40B4-BE49-F238E27FC236}">
                <a16:creationId xmlns:a16="http://schemas.microsoft.com/office/drawing/2014/main" id="{9E57151C-6032-D0D3-830A-49B830A83A52}"/>
              </a:ext>
            </a:extLst>
          </p:cNvPr>
          <p:cNvSpPr txBox="1"/>
          <p:nvPr/>
        </p:nvSpPr>
        <p:spPr>
          <a:xfrm>
            <a:off x="2110882" y="648495"/>
            <a:ext cx="4595343" cy="230832"/>
          </a:xfrm>
          <a:prstGeom prst="rect">
            <a:avLst/>
          </a:prstGeom>
        </p:spPr>
        <p:txBody>
          <a:bodyPr wrap="square" lIns="0" tIns="0" rIns="0" bIns="0" rtlCol="0" anchor="t">
            <a:spAutoFit/>
          </a:bodyPr>
          <a:lstStyle/>
          <a:p>
            <a:pPr algn="ctr">
              <a:lnSpc>
                <a:spcPts val="1750"/>
              </a:lnSpc>
            </a:pPr>
            <a:r>
              <a:rPr lang="en-US" sz="1800" b="1" spc="18" dirty="0">
                <a:latin typeface="+mj-lt"/>
              </a:rPr>
              <a:t> </a:t>
            </a:r>
            <a:r>
              <a:rPr lang="en-US" sz="1800" b="1" spc="18" err="1">
                <a:latin typeface="+mj-lt"/>
              </a:rPr>
              <a:t>Tipos</a:t>
            </a:r>
            <a:r>
              <a:rPr lang="en-US" sz="1800" b="1" spc="18" dirty="0">
                <a:latin typeface="+mj-lt"/>
              </a:rPr>
              <a:t> de </a:t>
            </a:r>
            <a:r>
              <a:rPr lang="en-US" sz="1800" b="1" spc="18" err="1">
                <a:latin typeface="+mj-lt"/>
              </a:rPr>
              <a:t>visualizaciones</a:t>
            </a:r>
            <a:r>
              <a:rPr lang="en-US" sz="1800" b="1" spc="18" dirty="0">
                <a:latin typeface="+mj-lt"/>
              </a:rPr>
              <a:t>: </a:t>
            </a:r>
            <a:r>
              <a:rPr lang="en-US" sz="1800" b="1" spc="18" err="1">
                <a:latin typeface="+mj-lt"/>
              </a:rPr>
              <a:t>gráficos</a:t>
            </a:r>
            <a:endParaRPr lang="en-US" sz="1800" b="1" spc="18" err="1">
              <a:latin typeface="+mj-lt"/>
              <a:ea typeface="Roboto Slab"/>
              <a:cs typeface="Roboto Slab"/>
            </a:endParaRPr>
          </a:p>
        </p:txBody>
      </p:sp>
      <p:grpSp>
        <p:nvGrpSpPr>
          <p:cNvPr id="4" name="Group 7">
            <a:extLst>
              <a:ext uri="{FF2B5EF4-FFF2-40B4-BE49-F238E27FC236}">
                <a16:creationId xmlns:a16="http://schemas.microsoft.com/office/drawing/2014/main" id="{7BDC6489-C215-4FE3-E1C0-552F16ED1942}"/>
              </a:ext>
            </a:extLst>
          </p:cNvPr>
          <p:cNvGrpSpPr/>
          <p:nvPr/>
        </p:nvGrpSpPr>
        <p:grpSpPr>
          <a:xfrm>
            <a:off x="0" y="4719068"/>
            <a:ext cx="9144000" cy="424432"/>
            <a:chOff x="0" y="0"/>
            <a:chExt cx="6186311" cy="287147"/>
          </a:xfrm>
        </p:grpSpPr>
        <p:sp>
          <p:nvSpPr>
            <p:cNvPr id="3" name="Freeform 8">
              <a:extLst>
                <a:ext uri="{FF2B5EF4-FFF2-40B4-BE49-F238E27FC236}">
                  <a16:creationId xmlns:a16="http://schemas.microsoft.com/office/drawing/2014/main" id="{3BF9459A-1AAB-27AD-5BC9-CA77DE48810C}"/>
                </a:ext>
              </a:extLst>
            </p:cNvPr>
            <p:cNvSpPr/>
            <p:nvPr/>
          </p:nvSpPr>
          <p:spPr>
            <a:xfrm>
              <a:off x="0" y="0"/>
              <a:ext cx="6186311" cy="287147"/>
            </a:xfrm>
            <a:custGeom>
              <a:avLst/>
              <a:gdLst/>
              <a:ahLst/>
              <a:cxnLst/>
              <a:rect l="l" t="t" r="r" b="b"/>
              <a:pathLst>
                <a:path w="6186311" h="287147">
                  <a:moveTo>
                    <a:pt x="0" y="0"/>
                  </a:moveTo>
                  <a:lnTo>
                    <a:pt x="6186311" y="0"/>
                  </a:lnTo>
                  <a:lnTo>
                    <a:pt x="6186311" y="287147"/>
                  </a:lnTo>
                  <a:lnTo>
                    <a:pt x="0" y="287147"/>
                  </a:lnTo>
                  <a:close/>
                </a:path>
              </a:pathLst>
            </a:custGeom>
            <a:solidFill>
              <a:srgbClr val="5271FF"/>
            </a:solidFill>
          </p:spPr>
          <p:txBody>
            <a:bodyPr/>
            <a:lstStyle/>
            <a:p>
              <a:endParaRPr lang="es-CL"/>
            </a:p>
          </p:txBody>
        </p:sp>
      </p:grpSp>
      <p:sp>
        <p:nvSpPr>
          <p:cNvPr id="2" name="CuadroTexto 1">
            <a:extLst>
              <a:ext uri="{FF2B5EF4-FFF2-40B4-BE49-F238E27FC236}">
                <a16:creationId xmlns:a16="http://schemas.microsoft.com/office/drawing/2014/main" id="{E0B96B88-0B3C-2EED-1E06-B3CB82B30914}"/>
              </a:ext>
            </a:extLst>
          </p:cNvPr>
          <p:cNvSpPr txBox="1"/>
          <p:nvPr/>
        </p:nvSpPr>
        <p:spPr>
          <a:xfrm>
            <a:off x="537144" y="1295114"/>
            <a:ext cx="3370320" cy="208486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1200" b="1"/>
              <a:t>📈 1. Gráficos de barras:</a:t>
            </a:r>
          </a:p>
          <a:p>
            <a:pPr marL="171450" indent="-171450">
              <a:buFont typeface="Arial"/>
              <a:buChar char="•"/>
            </a:pPr>
            <a:endParaRPr lang="es-ES" sz="1200">
              <a:ea typeface="+mn-lt"/>
              <a:cs typeface="+mn-lt"/>
            </a:endParaRPr>
          </a:p>
          <a:p>
            <a:pPr marL="228600" indent="-228600">
              <a:buFont typeface=""/>
              <a:buChar char="•"/>
            </a:pPr>
            <a:r>
              <a:rPr lang="es-ES" sz="1200"/>
              <a:t>Comparan valores entre categorías (por ejemplo, ventas por producto).</a:t>
            </a:r>
          </a:p>
          <a:p>
            <a:pPr marL="228600" indent="-228600">
              <a:buFont typeface=""/>
              <a:buChar char="•"/>
            </a:pPr>
            <a:r>
              <a:rPr lang="es-ES" sz="1200"/>
              <a:t>Pueden ser horizontales o verticales.</a:t>
            </a:r>
          </a:p>
          <a:p>
            <a:pPr marL="228600" indent="-228600">
              <a:buFont typeface=""/>
              <a:buChar char="•"/>
            </a:pPr>
            <a:r>
              <a:rPr lang="es-ES" sz="1200"/>
              <a:t>Fáciles de interpretar, ideales para </a:t>
            </a:r>
            <a:r>
              <a:rPr lang="es-ES" sz="1200" err="1"/>
              <a:t>dashboards</a:t>
            </a:r>
            <a:r>
              <a:rPr lang="es-ES" sz="1200"/>
              <a:t> ejecutivos.</a:t>
            </a:r>
          </a:p>
          <a:p>
            <a:pPr marL="285750" indent="-285750">
              <a:buFont typeface="Arial"/>
              <a:buChar char="•"/>
            </a:pPr>
            <a:endParaRPr lang="es-ES" sz="1200">
              <a:ea typeface="+mn-lt"/>
              <a:cs typeface="+mn-lt"/>
            </a:endParaRPr>
          </a:p>
          <a:p>
            <a:r>
              <a:rPr lang="es-ES" sz="1200" b="1">
                <a:ea typeface="+mn-lt"/>
                <a:cs typeface="+mn-lt"/>
              </a:rPr>
              <a:t>Tip:</a:t>
            </a:r>
            <a:r>
              <a:rPr lang="es-ES" sz="1200">
                <a:ea typeface="+mn-lt"/>
                <a:cs typeface="+mn-lt"/>
              </a:rPr>
              <a:t> Agrega etiquetas de datos y ordena por valor para mayor claridad.</a:t>
            </a:r>
            <a:endParaRPr lang="es-ES" sz="1200">
              <a:ea typeface="Roboto"/>
              <a:cs typeface="Roboto"/>
            </a:endParaRPr>
          </a:p>
          <a:p>
            <a:pPr algn="l"/>
            <a:endParaRPr lang="es-ES">
              <a:ea typeface="Roboto"/>
              <a:cs typeface="Roboto"/>
            </a:endParaRPr>
          </a:p>
        </p:txBody>
      </p:sp>
      <p:pic>
        <p:nvPicPr>
          <p:cNvPr id="5" name="Imagen 4" descr="Gráfico, Gráfico de líneas&#10;&#10;El contenido generado por IA puede ser incorrecto.">
            <a:extLst>
              <a:ext uri="{FF2B5EF4-FFF2-40B4-BE49-F238E27FC236}">
                <a16:creationId xmlns:a16="http://schemas.microsoft.com/office/drawing/2014/main" id="{13748329-5F06-07BC-9437-FBEDF0E8A72E}"/>
              </a:ext>
            </a:extLst>
          </p:cNvPr>
          <p:cNvPicPr>
            <a:picLocks noChangeAspect="1"/>
          </p:cNvPicPr>
          <p:nvPr/>
        </p:nvPicPr>
        <p:blipFill>
          <a:blip r:embed="rId3"/>
          <a:stretch>
            <a:fillRect/>
          </a:stretch>
        </p:blipFill>
        <p:spPr>
          <a:xfrm>
            <a:off x="4083614" y="1121032"/>
            <a:ext cx="4077622" cy="1592519"/>
          </a:xfrm>
          <a:prstGeom prst="rect">
            <a:avLst/>
          </a:prstGeom>
        </p:spPr>
      </p:pic>
      <p:pic>
        <p:nvPicPr>
          <p:cNvPr id="6" name="Imagen 5" descr="Gráfico, Gráfico en cascada&#10;&#10;El contenido generado por IA puede ser incorrecto.">
            <a:extLst>
              <a:ext uri="{FF2B5EF4-FFF2-40B4-BE49-F238E27FC236}">
                <a16:creationId xmlns:a16="http://schemas.microsoft.com/office/drawing/2014/main" id="{F852AD5B-9BD7-1216-193A-00936152F32A}"/>
              </a:ext>
            </a:extLst>
          </p:cNvPr>
          <p:cNvPicPr>
            <a:picLocks noChangeAspect="1"/>
          </p:cNvPicPr>
          <p:nvPr/>
        </p:nvPicPr>
        <p:blipFill>
          <a:blip r:embed="rId4"/>
          <a:stretch>
            <a:fillRect/>
          </a:stretch>
        </p:blipFill>
        <p:spPr>
          <a:xfrm>
            <a:off x="4082384" y="2798967"/>
            <a:ext cx="4091142" cy="1496040"/>
          </a:xfrm>
          <a:prstGeom prst="rect">
            <a:avLst/>
          </a:prstGeom>
        </p:spPr>
      </p:pic>
    </p:spTree>
    <p:extLst>
      <p:ext uri="{BB962C8B-B14F-4D97-AF65-F5344CB8AC3E}">
        <p14:creationId xmlns:p14="http://schemas.microsoft.com/office/powerpoint/2010/main" val="35157289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7150D2-ECC0-5F88-E0D3-76A8AB6F4AF2}"/>
            </a:ext>
          </a:extLst>
        </p:cNvPr>
        <p:cNvGrpSpPr/>
        <p:nvPr/>
      </p:nvGrpSpPr>
      <p:grpSpPr>
        <a:xfrm>
          <a:off x="0" y="0"/>
          <a:ext cx="0" cy="0"/>
          <a:chOff x="0" y="0"/>
          <a:chExt cx="0" cy="0"/>
        </a:xfrm>
      </p:grpSpPr>
      <p:sp>
        <p:nvSpPr>
          <p:cNvPr id="66" name="AutoShape 66">
            <a:extLst>
              <a:ext uri="{FF2B5EF4-FFF2-40B4-BE49-F238E27FC236}">
                <a16:creationId xmlns:a16="http://schemas.microsoft.com/office/drawing/2014/main" id="{171E1E41-1136-6656-8861-18DB866B6623}"/>
              </a:ext>
            </a:extLst>
          </p:cNvPr>
          <p:cNvSpPr/>
          <p:nvPr/>
        </p:nvSpPr>
        <p:spPr>
          <a:xfrm>
            <a:off x="4399009" y="563398"/>
            <a:ext cx="345982" cy="77439"/>
          </a:xfrm>
          <a:prstGeom prst="rect">
            <a:avLst/>
          </a:prstGeom>
          <a:solidFill>
            <a:srgbClr val="6DC53B"/>
          </a:solidFill>
        </p:spPr>
        <p:txBody>
          <a:bodyPr/>
          <a:lstStyle/>
          <a:p>
            <a:endParaRPr lang="es-CL"/>
          </a:p>
        </p:txBody>
      </p:sp>
      <p:sp>
        <p:nvSpPr>
          <p:cNvPr id="67" name="TextBox 67">
            <a:extLst>
              <a:ext uri="{FF2B5EF4-FFF2-40B4-BE49-F238E27FC236}">
                <a16:creationId xmlns:a16="http://schemas.microsoft.com/office/drawing/2014/main" id="{F9665F2B-8E01-22DE-8EAA-D0FDB400B17C}"/>
              </a:ext>
            </a:extLst>
          </p:cNvPr>
          <p:cNvSpPr txBox="1"/>
          <p:nvPr/>
        </p:nvSpPr>
        <p:spPr>
          <a:xfrm>
            <a:off x="2110882" y="648495"/>
            <a:ext cx="4595343" cy="230832"/>
          </a:xfrm>
          <a:prstGeom prst="rect">
            <a:avLst/>
          </a:prstGeom>
        </p:spPr>
        <p:txBody>
          <a:bodyPr wrap="square" lIns="0" tIns="0" rIns="0" bIns="0" rtlCol="0" anchor="t">
            <a:spAutoFit/>
          </a:bodyPr>
          <a:lstStyle/>
          <a:p>
            <a:pPr algn="ctr">
              <a:lnSpc>
                <a:spcPts val="1750"/>
              </a:lnSpc>
            </a:pPr>
            <a:r>
              <a:rPr lang="en-US" sz="1800" b="1" spc="18" dirty="0">
                <a:latin typeface="+mj-lt"/>
              </a:rPr>
              <a:t> </a:t>
            </a:r>
            <a:r>
              <a:rPr lang="en-US" sz="1800" b="1" spc="18" err="1">
                <a:latin typeface="+mj-lt"/>
              </a:rPr>
              <a:t>Tipos</a:t>
            </a:r>
            <a:r>
              <a:rPr lang="en-US" sz="1800" b="1" spc="18" dirty="0">
                <a:latin typeface="+mj-lt"/>
              </a:rPr>
              <a:t> de </a:t>
            </a:r>
            <a:r>
              <a:rPr lang="en-US" sz="1800" b="1" spc="18" err="1">
                <a:latin typeface="+mj-lt"/>
              </a:rPr>
              <a:t>visualizaciones</a:t>
            </a:r>
            <a:r>
              <a:rPr lang="en-US" sz="1800" b="1" spc="18" dirty="0">
                <a:latin typeface="+mj-lt"/>
              </a:rPr>
              <a:t>: </a:t>
            </a:r>
            <a:r>
              <a:rPr lang="en-US" sz="1800" b="1" spc="18" err="1">
                <a:latin typeface="+mj-lt"/>
              </a:rPr>
              <a:t>gráficos</a:t>
            </a:r>
            <a:endParaRPr lang="en-US" sz="1800" b="1" spc="18" err="1">
              <a:latin typeface="+mj-lt"/>
              <a:ea typeface="Roboto Slab"/>
              <a:cs typeface="Roboto Slab"/>
            </a:endParaRPr>
          </a:p>
        </p:txBody>
      </p:sp>
      <p:grpSp>
        <p:nvGrpSpPr>
          <p:cNvPr id="4" name="Group 7">
            <a:extLst>
              <a:ext uri="{FF2B5EF4-FFF2-40B4-BE49-F238E27FC236}">
                <a16:creationId xmlns:a16="http://schemas.microsoft.com/office/drawing/2014/main" id="{EE175EA4-97B2-4474-ECCF-F4D9FC12417A}"/>
              </a:ext>
            </a:extLst>
          </p:cNvPr>
          <p:cNvGrpSpPr/>
          <p:nvPr/>
        </p:nvGrpSpPr>
        <p:grpSpPr>
          <a:xfrm>
            <a:off x="0" y="4719068"/>
            <a:ext cx="9144000" cy="424432"/>
            <a:chOff x="0" y="0"/>
            <a:chExt cx="6186311" cy="287147"/>
          </a:xfrm>
        </p:grpSpPr>
        <p:sp>
          <p:nvSpPr>
            <p:cNvPr id="3" name="Freeform 8">
              <a:extLst>
                <a:ext uri="{FF2B5EF4-FFF2-40B4-BE49-F238E27FC236}">
                  <a16:creationId xmlns:a16="http://schemas.microsoft.com/office/drawing/2014/main" id="{9690A3BD-7465-C623-B19A-54CD17166D1D}"/>
                </a:ext>
              </a:extLst>
            </p:cNvPr>
            <p:cNvSpPr/>
            <p:nvPr/>
          </p:nvSpPr>
          <p:spPr>
            <a:xfrm>
              <a:off x="0" y="0"/>
              <a:ext cx="6186311" cy="287147"/>
            </a:xfrm>
            <a:custGeom>
              <a:avLst/>
              <a:gdLst/>
              <a:ahLst/>
              <a:cxnLst/>
              <a:rect l="l" t="t" r="r" b="b"/>
              <a:pathLst>
                <a:path w="6186311" h="287147">
                  <a:moveTo>
                    <a:pt x="0" y="0"/>
                  </a:moveTo>
                  <a:lnTo>
                    <a:pt x="6186311" y="0"/>
                  </a:lnTo>
                  <a:lnTo>
                    <a:pt x="6186311" y="287147"/>
                  </a:lnTo>
                  <a:lnTo>
                    <a:pt x="0" y="287147"/>
                  </a:lnTo>
                  <a:close/>
                </a:path>
              </a:pathLst>
            </a:custGeom>
            <a:solidFill>
              <a:srgbClr val="5271FF"/>
            </a:solidFill>
          </p:spPr>
          <p:txBody>
            <a:bodyPr/>
            <a:lstStyle/>
            <a:p>
              <a:endParaRPr lang="es-CL"/>
            </a:p>
          </p:txBody>
        </p:sp>
      </p:grpSp>
      <p:sp>
        <p:nvSpPr>
          <p:cNvPr id="2" name="CuadroTexto 1">
            <a:extLst>
              <a:ext uri="{FF2B5EF4-FFF2-40B4-BE49-F238E27FC236}">
                <a16:creationId xmlns:a16="http://schemas.microsoft.com/office/drawing/2014/main" id="{24971490-2C44-071C-0548-4E335494AD23}"/>
              </a:ext>
            </a:extLst>
          </p:cNvPr>
          <p:cNvSpPr txBox="1"/>
          <p:nvPr/>
        </p:nvSpPr>
        <p:spPr>
          <a:xfrm>
            <a:off x="537144" y="1295114"/>
            <a:ext cx="3370320" cy="7848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1200" b="1" dirty="0"/>
              <a:t>Ejemplo de gráficos de barras:</a:t>
            </a:r>
          </a:p>
          <a:p>
            <a:pPr marL="171450" indent="-171450">
              <a:buFont typeface="Arial"/>
              <a:buChar char="•"/>
            </a:pPr>
            <a:endParaRPr lang="es-ES" sz="1200">
              <a:ea typeface="+mn-lt"/>
              <a:cs typeface="+mn-lt"/>
            </a:endParaRPr>
          </a:p>
          <a:p>
            <a:pPr marL="228600" indent="-228600">
              <a:buFont typeface=""/>
              <a:buChar char="•"/>
            </a:pPr>
            <a:endParaRPr lang="es-ES" sz="1200" dirty="0">
              <a:ea typeface="Roboto"/>
              <a:cs typeface="Roboto"/>
            </a:endParaRPr>
          </a:p>
          <a:p>
            <a:pPr algn="l"/>
            <a:endParaRPr lang="es-ES">
              <a:ea typeface="Roboto"/>
              <a:cs typeface="Roboto"/>
            </a:endParaRPr>
          </a:p>
        </p:txBody>
      </p:sp>
      <p:pic>
        <p:nvPicPr>
          <p:cNvPr id="7" name="Imagen 6" descr="Gráfico, Gráfico de barras, Histograma&#10;&#10;El contenido generado por IA puede ser incorrecto.">
            <a:extLst>
              <a:ext uri="{FF2B5EF4-FFF2-40B4-BE49-F238E27FC236}">
                <a16:creationId xmlns:a16="http://schemas.microsoft.com/office/drawing/2014/main" id="{1C79D7F1-42AD-A243-E889-B8AF87367DE2}"/>
              </a:ext>
            </a:extLst>
          </p:cNvPr>
          <p:cNvPicPr>
            <a:picLocks noChangeAspect="1"/>
          </p:cNvPicPr>
          <p:nvPr/>
        </p:nvPicPr>
        <p:blipFill>
          <a:blip r:embed="rId3"/>
          <a:stretch>
            <a:fillRect/>
          </a:stretch>
        </p:blipFill>
        <p:spPr>
          <a:xfrm>
            <a:off x="3034709" y="1066778"/>
            <a:ext cx="4518838" cy="1689736"/>
          </a:xfrm>
          <a:prstGeom prst="rect">
            <a:avLst/>
          </a:prstGeom>
        </p:spPr>
      </p:pic>
      <p:pic>
        <p:nvPicPr>
          <p:cNvPr id="8" name="Imagen 7" descr="Gráfico, Gráfico de líneas, Histograma&#10;&#10;El contenido generado por IA puede ser incorrecto.">
            <a:extLst>
              <a:ext uri="{FF2B5EF4-FFF2-40B4-BE49-F238E27FC236}">
                <a16:creationId xmlns:a16="http://schemas.microsoft.com/office/drawing/2014/main" id="{24110F4D-9529-26E0-E64B-E4F3BA283C16}"/>
              </a:ext>
            </a:extLst>
          </p:cNvPr>
          <p:cNvPicPr>
            <a:picLocks noChangeAspect="1"/>
          </p:cNvPicPr>
          <p:nvPr/>
        </p:nvPicPr>
        <p:blipFill>
          <a:blip r:embed="rId4"/>
          <a:stretch>
            <a:fillRect/>
          </a:stretch>
        </p:blipFill>
        <p:spPr>
          <a:xfrm>
            <a:off x="726558" y="2871690"/>
            <a:ext cx="4137839" cy="1553212"/>
          </a:xfrm>
          <a:prstGeom prst="rect">
            <a:avLst/>
          </a:prstGeom>
        </p:spPr>
      </p:pic>
      <p:pic>
        <p:nvPicPr>
          <p:cNvPr id="9" name="Imagen 8" descr="Gráfico, Gráfico de embudo&#10;&#10;El contenido generado por IA puede ser incorrecto.">
            <a:extLst>
              <a:ext uri="{FF2B5EF4-FFF2-40B4-BE49-F238E27FC236}">
                <a16:creationId xmlns:a16="http://schemas.microsoft.com/office/drawing/2014/main" id="{2F6132B7-ACDD-1AA7-E406-494DD084D1C9}"/>
              </a:ext>
            </a:extLst>
          </p:cNvPr>
          <p:cNvPicPr>
            <a:picLocks noChangeAspect="1"/>
          </p:cNvPicPr>
          <p:nvPr/>
        </p:nvPicPr>
        <p:blipFill>
          <a:blip r:embed="rId5"/>
          <a:stretch>
            <a:fillRect/>
          </a:stretch>
        </p:blipFill>
        <p:spPr>
          <a:xfrm>
            <a:off x="5063241" y="2870791"/>
            <a:ext cx="2490821" cy="1692349"/>
          </a:xfrm>
          <a:prstGeom prst="rect">
            <a:avLst/>
          </a:prstGeom>
        </p:spPr>
      </p:pic>
    </p:spTree>
    <p:extLst>
      <p:ext uri="{BB962C8B-B14F-4D97-AF65-F5344CB8AC3E}">
        <p14:creationId xmlns:p14="http://schemas.microsoft.com/office/powerpoint/2010/main" val="21502328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D7AE9A-1724-4606-BAC4-5031F9ECE551}"/>
            </a:ext>
          </a:extLst>
        </p:cNvPr>
        <p:cNvGrpSpPr/>
        <p:nvPr/>
      </p:nvGrpSpPr>
      <p:grpSpPr>
        <a:xfrm>
          <a:off x="0" y="0"/>
          <a:ext cx="0" cy="0"/>
          <a:chOff x="0" y="0"/>
          <a:chExt cx="0" cy="0"/>
        </a:xfrm>
      </p:grpSpPr>
      <p:sp>
        <p:nvSpPr>
          <p:cNvPr id="66" name="AutoShape 66">
            <a:extLst>
              <a:ext uri="{FF2B5EF4-FFF2-40B4-BE49-F238E27FC236}">
                <a16:creationId xmlns:a16="http://schemas.microsoft.com/office/drawing/2014/main" id="{4B080D3F-813A-F457-B2AF-F9F201726D45}"/>
              </a:ext>
            </a:extLst>
          </p:cNvPr>
          <p:cNvSpPr/>
          <p:nvPr/>
        </p:nvSpPr>
        <p:spPr>
          <a:xfrm>
            <a:off x="4399009" y="563398"/>
            <a:ext cx="345982" cy="77439"/>
          </a:xfrm>
          <a:prstGeom prst="rect">
            <a:avLst/>
          </a:prstGeom>
          <a:solidFill>
            <a:srgbClr val="6DC53B"/>
          </a:solidFill>
        </p:spPr>
        <p:txBody>
          <a:bodyPr/>
          <a:lstStyle/>
          <a:p>
            <a:endParaRPr lang="es-CL"/>
          </a:p>
        </p:txBody>
      </p:sp>
      <p:sp>
        <p:nvSpPr>
          <p:cNvPr id="67" name="TextBox 67">
            <a:extLst>
              <a:ext uri="{FF2B5EF4-FFF2-40B4-BE49-F238E27FC236}">
                <a16:creationId xmlns:a16="http://schemas.microsoft.com/office/drawing/2014/main" id="{F0C2FEB8-243A-F2F3-40F8-110D6979276F}"/>
              </a:ext>
            </a:extLst>
          </p:cNvPr>
          <p:cNvSpPr txBox="1"/>
          <p:nvPr/>
        </p:nvSpPr>
        <p:spPr>
          <a:xfrm>
            <a:off x="2119743" y="648495"/>
            <a:ext cx="4768122" cy="230832"/>
          </a:xfrm>
          <a:prstGeom prst="rect">
            <a:avLst/>
          </a:prstGeom>
        </p:spPr>
        <p:txBody>
          <a:bodyPr wrap="square" lIns="0" tIns="0" rIns="0" bIns="0" rtlCol="0" anchor="t">
            <a:spAutoFit/>
          </a:bodyPr>
          <a:lstStyle/>
          <a:p>
            <a:pPr algn="ctr">
              <a:lnSpc>
                <a:spcPts val="1750"/>
              </a:lnSpc>
            </a:pPr>
            <a:r>
              <a:rPr lang="en-US" sz="1800" b="1" spc="18" dirty="0" err="1">
                <a:solidFill>
                  <a:srgbClr val="35382F"/>
                </a:solidFill>
                <a:latin typeface="+mj-lt"/>
              </a:rPr>
              <a:t>Tipos</a:t>
            </a:r>
            <a:r>
              <a:rPr lang="en-US" sz="1800" b="1" spc="18" dirty="0">
                <a:solidFill>
                  <a:srgbClr val="35382F"/>
                </a:solidFill>
                <a:latin typeface="+mj-lt"/>
              </a:rPr>
              <a:t> de </a:t>
            </a:r>
            <a:r>
              <a:rPr lang="en-US" sz="1800" b="1" spc="18" dirty="0" err="1">
                <a:solidFill>
                  <a:srgbClr val="35382F"/>
                </a:solidFill>
                <a:latin typeface="+mj-lt"/>
              </a:rPr>
              <a:t>visualizaciones</a:t>
            </a:r>
            <a:r>
              <a:rPr lang="en-US" sz="1800" b="1" spc="18" dirty="0">
                <a:solidFill>
                  <a:srgbClr val="35382F"/>
                </a:solidFill>
                <a:latin typeface="+mj-lt"/>
              </a:rPr>
              <a:t>: </a:t>
            </a:r>
            <a:r>
              <a:rPr lang="en-US" sz="1800" b="1" spc="18" dirty="0" err="1">
                <a:solidFill>
                  <a:srgbClr val="35382F"/>
                </a:solidFill>
                <a:latin typeface="+mj-lt"/>
              </a:rPr>
              <a:t>tarjetas</a:t>
            </a:r>
            <a:endParaRPr lang="es-ES" dirty="0" err="1"/>
          </a:p>
        </p:txBody>
      </p:sp>
      <p:grpSp>
        <p:nvGrpSpPr>
          <p:cNvPr id="4" name="Group 7">
            <a:extLst>
              <a:ext uri="{FF2B5EF4-FFF2-40B4-BE49-F238E27FC236}">
                <a16:creationId xmlns:a16="http://schemas.microsoft.com/office/drawing/2014/main" id="{4DBCDDAD-C423-5EFB-9191-BF9BC3C84EAD}"/>
              </a:ext>
            </a:extLst>
          </p:cNvPr>
          <p:cNvGrpSpPr/>
          <p:nvPr/>
        </p:nvGrpSpPr>
        <p:grpSpPr>
          <a:xfrm>
            <a:off x="0" y="4719068"/>
            <a:ext cx="9144000" cy="424432"/>
            <a:chOff x="0" y="0"/>
            <a:chExt cx="6186311" cy="287147"/>
          </a:xfrm>
        </p:grpSpPr>
        <p:sp>
          <p:nvSpPr>
            <p:cNvPr id="3" name="Freeform 8">
              <a:extLst>
                <a:ext uri="{FF2B5EF4-FFF2-40B4-BE49-F238E27FC236}">
                  <a16:creationId xmlns:a16="http://schemas.microsoft.com/office/drawing/2014/main" id="{FA63FE29-8825-E931-C66D-7100B9F72821}"/>
                </a:ext>
              </a:extLst>
            </p:cNvPr>
            <p:cNvSpPr/>
            <p:nvPr/>
          </p:nvSpPr>
          <p:spPr>
            <a:xfrm>
              <a:off x="0" y="0"/>
              <a:ext cx="6186311" cy="287147"/>
            </a:xfrm>
            <a:custGeom>
              <a:avLst/>
              <a:gdLst/>
              <a:ahLst/>
              <a:cxnLst/>
              <a:rect l="l" t="t" r="r" b="b"/>
              <a:pathLst>
                <a:path w="6186311" h="287147">
                  <a:moveTo>
                    <a:pt x="0" y="0"/>
                  </a:moveTo>
                  <a:lnTo>
                    <a:pt x="6186311" y="0"/>
                  </a:lnTo>
                  <a:lnTo>
                    <a:pt x="6186311" y="287147"/>
                  </a:lnTo>
                  <a:lnTo>
                    <a:pt x="0" y="287147"/>
                  </a:lnTo>
                  <a:close/>
                </a:path>
              </a:pathLst>
            </a:custGeom>
            <a:solidFill>
              <a:srgbClr val="5271FF"/>
            </a:solidFill>
          </p:spPr>
          <p:txBody>
            <a:bodyPr/>
            <a:lstStyle/>
            <a:p>
              <a:endParaRPr lang="es-CL"/>
            </a:p>
          </p:txBody>
        </p:sp>
      </p:grpSp>
      <p:sp>
        <p:nvSpPr>
          <p:cNvPr id="2" name="CuadroTexto 1">
            <a:extLst>
              <a:ext uri="{FF2B5EF4-FFF2-40B4-BE49-F238E27FC236}">
                <a16:creationId xmlns:a16="http://schemas.microsoft.com/office/drawing/2014/main" id="{8264115D-1425-3538-F39C-72063A62FE02}"/>
              </a:ext>
            </a:extLst>
          </p:cNvPr>
          <p:cNvSpPr txBox="1"/>
          <p:nvPr/>
        </p:nvSpPr>
        <p:spPr>
          <a:xfrm>
            <a:off x="451884" y="1134139"/>
            <a:ext cx="3331534" cy="249299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1200" b="1"/>
              <a:t>💳 2. Tarjetas (</a:t>
            </a:r>
            <a:r>
              <a:rPr lang="es-ES" sz="1200" b="1" err="1"/>
              <a:t>Cards</a:t>
            </a:r>
            <a:r>
              <a:rPr lang="es-ES" sz="1200" b="1"/>
              <a:t>)</a:t>
            </a:r>
            <a:endParaRPr lang="es-ES" sz="1200" b="1">
              <a:ea typeface="Roboto"/>
              <a:cs typeface="Roboto"/>
            </a:endParaRPr>
          </a:p>
          <a:p>
            <a:endParaRPr lang="es-ES" sz="1200" b="1"/>
          </a:p>
          <a:p>
            <a:pPr marL="228600" indent="-228600">
              <a:buFont typeface=""/>
              <a:buChar char="•"/>
            </a:pPr>
            <a:r>
              <a:rPr lang="es-ES" sz="1200"/>
              <a:t>Muestran un único valor, como un total o un KPI.</a:t>
            </a:r>
            <a:endParaRPr lang="es-ES" sz="1200">
              <a:ea typeface="Roboto"/>
              <a:cs typeface="Roboto"/>
            </a:endParaRPr>
          </a:p>
          <a:p>
            <a:pPr marL="228600" indent="-228600">
              <a:buFont typeface=""/>
              <a:buChar char="•"/>
            </a:pPr>
            <a:r>
              <a:rPr lang="es-ES" sz="1200"/>
              <a:t>Muy útiles para resaltar indicadores clave como:</a:t>
            </a:r>
            <a:endParaRPr lang="es-ES" sz="1200">
              <a:ea typeface="Roboto"/>
              <a:cs typeface="Roboto"/>
            </a:endParaRPr>
          </a:p>
          <a:p>
            <a:pPr marL="228600" lvl="1" indent="-228600">
              <a:buFont typeface=""/>
              <a:buChar char="•"/>
            </a:pPr>
            <a:r>
              <a:rPr lang="es-ES" sz="1200"/>
              <a:t>Total ventas</a:t>
            </a:r>
            <a:endParaRPr lang="es-ES" sz="1200">
              <a:ea typeface="Roboto"/>
              <a:cs typeface="Roboto"/>
            </a:endParaRPr>
          </a:p>
          <a:p>
            <a:pPr marL="228600" lvl="1" indent="-228600">
              <a:buFont typeface=""/>
              <a:buChar char="•"/>
            </a:pPr>
            <a:r>
              <a:rPr lang="es-ES" sz="1200"/>
              <a:t>% cumplimiento</a:t>
            </a:r>
            <a:endParaRPr lang="es-ES" sz="1200">
              <a:ea typeface="Roboto"/>
              <a:cs typeface="Roboto"/>
            </a:endParaRPr>
          </a:p>
          <a:p>
            <a:pPr marL="228600" lvl="1" indent="-228600">
              <a:buFont typeface=""/>
              <a:buChar char="•"/>
            </a:pPr>
            <a:r>
              <a:rPr lang="es-ES" sz="1200" err="1"/>
              <a:t>N°</a:t>
            </a:r>
            <a:r>
              <a:rPr lang="es-ES" sz="1200"/>
              <a:t> de clientes activos</a:t>
            </a:r>
            <a:endParaRPr lang="es-ES" sz="1200">
              <a:ea typeface="Roboto"/>
              <a:cs typeface="Roboto"/>
            </a:endParaRPr>
          </a:p>
          <a:p>
            <a:pPr lvl="1" indent="-228600">
              <a:buFont typeface=""/>
              <a:buChar char="•"/>
            </a:pPr>
            <a:endParaRPr lang="es-ES" sz="1200">
              <a:ea typeface="Roboto"/>
              <a:cs typeface="Roboto"/>
            </a:endParaRPr>
          </a:p>
          <a:p>
            <a:pPr lvl="1" indent="-228600">
              <a:buFont typeface=""/>
              <a:buChar char="•"/>
            </a:pPr>
            <a:endParaRPr lang="es-ES" sz="1200">
              <a:ea typeface="Roboto"/>
              <a:cs typeface="Roboto"/>
            </a:endParaRPr>
          </a:p>
          <a:p>
            <a:r>
              <a:rPr lang="es-ES" sz="1200" b="1"/>
              <a:t>Tip:</a:t>
            </a:r>
            <a:r>
              <a:rPr lang="es-ES" sz="1200"/>
              <a:t> Úsalas con medidas dinámicas para que se actualicen con los filtros del informe.</a:t>
            </a:r>
            <a:endParaRPr lang="es-ES" sz="1200">
              <a:ea typeface="Roboto"/>
              <a:cs typeface="Roboto"/>
            </a:endParaRPr>
          </a:p>
        </p:txBody>
      </p:sp>
      <p:pic>
        <p:nvPicPr>
          <p:cNvPr id="5" name="Imagen 4" descr="Interfaz de usuario gráfica, Texto, Aplicación&#10;&#10;El contenido generado por IA puede ser incorrecto.">
            <a:extLst>
              <a:ext uri="{FF2B5EF4-FFF2-40B4-BE49-F238E27FC236}">
                <a16:creationId xmlns:a16="http://schemas.microsoft.com/office/drawing/2014/main" id="{8D2D6ABE-44A0-10A9-DAC8-E899544D425F}"/>
              </a:ext>
            </a:extLst>
          </p:cNvPr>
          <p:cNvPicPr>
            <a:picLocks noChangeAspect="1"/>
          </p:cNvPicPr>
          <p:nvPr/>
        </p:nvPicPr>
        <p:blipFill>
          <a:blip r:embed="rId3"/>
          <a:stretch>
            <a:fillRect/>
          </a:stretch>
        </p:blipFill>
        <p:spPr>
          <a:xfrm>
            <a:off x="4130520" y="1134244"/>
            <a:ext cx="1832488" cy="1768885"/>
          </a:xfrm>
          <a:prstGeom prst="rect">
            <a:avLst/>
          </a:prstGeom>
        </p:spPr>
      </p:pic>
      <p:pic>
        <p:nvPicPr>
          <p:cNvPr id="6" name="Imagen 5" descr="Gráfico, Gráfico de proyección solar&#10;&#10;El contenido generado por IA puede ser incorrecto.">
            <a:extLst>
              <a:ext uri="{FF2B5EF4-FFF2-40B4-BE49-F238E27FC236}">
                <a16:creationId xmlns:a16="http://schemas.microsoft.com/office/drawing/2014/main" id="{33B6B553-DC5E-B1B6-D1D2-EFEC77E513AF}"/>
              </a:ext>
            </a:extLst>
          </p:cNvPr>
          <p:cNvPicPr>
            <a:picLocks noChangeAspect="1"/>
          </p:cNvPicPr>
          <p:nvPr/>
        </p:nvPicPr>
        <p:blipFill>
          <a:blip r:embed="rId4"/>
          <a:stretch>
            <a:fillRect/>
          </a:stretch>
        </p:blipFill>
        <p:spPr>
          <a:xfrm>
            <a:off x="6648604" y="1101059"/>
            <a:ext cx="1606038" cy="1838939"/>
          </a:xfrm>
          <a:prstGeom prst="rect">
            <a:avLst/>
          </a:prstGeom>
        </p:spPr>
      </p:pic>
    </p:spTree>
    <p:extLst>
      <p:ext uri="{BB962C8B-B14F-4D97-AF65-F5344CB8AC3E}">
        <p14:creationId xmlns:p14="http://schemas.microsoft.com/office/powerpoint/2010/main" val="19532374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A5C54B-5778-A773-BBB6-A9EE5B96D963}"/>
            </a:ext>
          </a:extLst>
        </p:cNvPr>
        <p:cNvGrpSpPr/>
        <p:nvPr/>
      </p:nvGrpSpPr>
      <p:grpSpPr>
        <a:xfrm>
          <a:off x="0" y="0"/>
          <a:ext cx="0" cy="0"/>
          <a:chOff x="0" y="0"/>
          <a:chExt cx="0" cy="0"/>
        </a:xfrm>
      </p:grpSpPr>
      <p:sp>
        <p:nvSpPr>
          <p:cNvPr id="66" name="AutoShape 66">
            <a:extLst>
              <a:ext uri="{FF2B5EF4-FFF2-40B4-BE49-F238E27FC236}">
                <a16:creationId xmlns:a16="http://schemas.microsoft.com/office/drawing/2014/main" id="{CE2E6E2E-BF69-D7C2-65FC-B2FC2740C1C1}"/>
              </a:ext>
            </a:extLst>
          </p:cNvPr>
          <p:cNvSpPr/>
          <p:nvPr/>
        </p:nvSpPr>
        <p:spPr>
          <a:xfrm>
            <a:off x="4399009" y="563398"/>
            <a:ext cx="345982" cy="77439"/>
          </a:xfrm>
          <a:prstGeom prst="rect">
            <a:avLst/>
          </a:prstGeom>
          <a:solidFill>
            <a:srgbClr val="6DC53B"/>
          </a:solidFill>
        </p:spPr>
        <p:txBody>
          <a:bodyPr/>
          <a:lstStyle/>
          <a:p>
            <a:endParaRPr lang="es-CL"/>
          </a:p>
        </p:txBody>
      </p:sp>
      <p:sp>
        <p:nvSpPr>
          <p:cNvPr id="67" name="TextBox 67">
            <a:extLst>
              <a:ext uri="{FF2B5EF4-FFF2-40B4-BE49-F238E27FC236}">
                <a16:creationId xmlns:a16="http://schemas.microsoft.com/office/drawing/2014/main" id="{FE8C0BEF-E1D4-01B6-D0E2-745FEBCBE1C8}"/>
              </a:ext>
            </a:extLst>
          </p:cNvPr>
          <p:cNvSpPr txBox="1"/>
          <p:nvPr/>
        </p:nvSpPr>
        <p:spPr>
          <a:xfrm>
            <a:off x="2110882" y="648495"/>
            <a:ext cx="4595343" cy="230832"/>
          </a:xfrm>
          <a:prstGeom prst="rect">
            <a:avLst/>
          </a:prstGeom>
        </p:spPr>
        <p:txBody>
          <a:bodyPr wrap="square" lIns="0" tIns="0" rIns="0" bIns="0" rtlCol="0" anchor="t">
            <a:spAutoFit/>
          </a:bodyPr>
          <a:lstStyle/>
          <a:p>
            <a:pPr algn="ctr">
              <a:lnSpc>
                <a:spcPts val="1750"/>
              </a:lnSpc>
            </a:pPr>
            <a:r>
              <a:rPr lang="en-US" sz="1800" b="1" spc="18" dirty="0">
                <a:latin typeface="+mj-lt"/>
              </a:rPr>
              <a:t> </a:t>
            </a:r>
            <a:r>
              <a:rPr lang="en-US" sz="1800" b="1" spc="18" dirty="0" err="1">
                <a:latin typeface="+mj-lt"/>
              </a:rPr>
              <a:t>Tipos</a:t>
            </a:r>
            <a:r>
              <a:rPr lang="en-US" sz="1800" b="1" spc="18" dirty="0">
                <a:latin typeface="+mj-lt"/>
              </a:rPr>
              <a:t> de </a:t>
            </a:r>
            <a:r>
              <a:rPr lang="en-US" sz="1800" b="1" spc="18" dirty="0" err="1">
                <a:latin typeface="+mj-lt"/>
              </a:rPr>
              <a:t>visualizaciones</a:t>
            </a:r>
            <a:r>
              <a:rPr lang="en-US" sz="1800" b="1" spc="18" dirty="0">
                <a:latin typeface="+mj-lt"/>
              </a:rPr>
              <a:t>: </a:t>
            </a:r>
            <a:r>
              <a:rPr lang="en-US" sz="1800" b="1" spc="18" dirty="0" err="1">
                <a:solidFill>
                  <a:srgbClr val="35382F"/>
                </a:solidFill>
                <a:latin typeface="+mj-lt"/>
              </a:rPr>
              <a:t>tarjetas</a:t>
            </a:r>
            <a:endParaRPr lang="en-US" sz="1800" b="1" spc="18" dirty="0" err="1">
              <a:latin typeface="+mj-lt"/>
              <a:ea typeface="Roboto Slab"/>
              <a:cs typeface="Roboto Slab"/>
            </a:endParaRPr>
          </a:p>
        </p:txBody>
      </p:sp>
      <p:grpSp>
        <p:nvGrpSpPr>
          <p:cNvPr id="4" name="Group 7">
            <a:extLst>
              <a:ext uri="{FF2B5EF4-FFF2-40B4-BE49-F238E27FC236}">
                <a16:creationId xmlns:a16="http://schemas.microsoft.com/office/drawing/2014/main" id="{10B6ED9C-53DE-0DB4-15A7-B712DF5D08F5}"/>
              </a:ext>
            </a:extLst>
          </p:cNvPr>
          <p:cNvGrpSpPr/>
          <p:nvPr/>
        </p:nvGrpSpPr>
        <p:grpSpPr>
          <a:xfrm>
            <a:off x="0" y="4719068"/>
            <a:ext cx="9144000" cy="424432"/>
            <a:chOff x="0" y="0"/>
            <a:chExt cx="6186311" cy="287147"/>
          </a:xfrm>
        </p:grpSpPr>
        <p:sp>
          <p:nvSpPr>
            <p:cNvPr id="3" name="Freeform 8">
              <a:extLst>
                <a:ext uri="{FF2B5EF4-FFF2-40B4-BE49-F238E27FC236}">
                  <a16:creationId xmlns:a16="http://schemas.microsoft.com/office/drawing/2014/main" id="{9AA182A0-1072-F5F1-9923-A86CB08E1D52}"/>
                </a:ext>
              </a:extLst>
            </p:cNvPr>
            <p:cNvSpPr/>
            <p:nvPr/>
          </p:nvSpPr>
          <p:spPr>
            <a:xfrm>
              <a:off x="0" y="0"/>
              <a:ext cx="6186311" cy="287147"/>
            </a:xfrm>
            <a:custGeom>
              <a:avLst/>
              <a:gdLst/>
              <a:ahLst/>
              <a:cxnLst/>
              <a:rect l="l" t="t" r="r" b="b"/>
              <a:pathLst>
                <a:path w="6186311" h="287147">
                  <a:moveTo>
                    <a:pt x="0" y="0"/>
                  </a:moveTo>
                  <a:lnTo>
                    <a:pt x="6186311" y="0"/>
                  </a:lnTo>
                  <a:lnTo>
                    <a:pt x="6186311" y="287147"/>
                  </a:lnTo>
                  <a:lnTo>
                    <a:pt x="0" y="287147"/>
                  </a:lnTo>
                  <a:close/>
                </a:path>
              </a:pathLst>
            </a:custGeom>
            <a:solidFill>
              <a:srgbClr val="5271FF"/>
            </a:solidFill>
          </p:spPr>
          <p:txBody>
            <a:bodyPr/>
            <a:lstStyle/>
            <a:p>
              <a:endParaRPr lang="es-CL"/>
            </a:p>
          </p:txBody>
        </p:sp>
      </p:grpSp>
      <p:sp>
        <p:nvSpPr>
          <p:cNvPr id="2" name="CuadroTexto 1">
            <a:extLst>
              <a:ext uri="{FF2B5EF4-FFF2-40B4-BE49-F238E27FC236}">
                <a16:creationId xmlns:a16="http://schemas.microsoft.com/office/drawing/2014/main" id="{BE744973-AFB1-2C9F-1994-1F1E7B7F42E1}"/>
              </a:ext>
            </a:extLst>
          </p:cNvPr>
          <p:cNvSpPr txBox="1"/>
          <p:nvPr/>
        </p:nvSpPr>
        <p:spPr>
          <a:xfrm>
            <a:off x="537144" y="1295114"/>
            <a:ext cx="3370320" cy="7848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1200" b="1" dirty="0"/>
              <a:t>Ejemplo de tarjetas:</a:t>
            </a:r>
          </a:p>
          <a:p>
            <a:pPr marL="171450" indent="-171450">
              <a:buFont typeface="Arial"/>
              <a:buChar char="•"/>
            </a:pPr>
            <a:endParaRPr lang="es-ES" sz="1200">
              <a:ea typeface="+mn-lt"/>
              <a:cs typeface="+mn-lt"/>
            </a:endParaRPr>
          </a:p>
          <a:p>
            <a:pPr marL="228600" indent="-228600">
              <a:buFont typeface=""/>
              <a:buChar char="•"/>
            </a:pPr>
            <a:endParaRPr lang="es-ES" sz="1200" dirty="0">
              <a:ea typeface="Roboto"/>
              <a:cs typeface="Roboto"/>
            </a:endParaRPr>
          </a:p>
          <a:p>
            <a:pPr algn="l"/>
            <a:endParaRPr lang="es-ES">
              <a:ea typeface="Roboto"/>
              <a:cs typeface="Roboto"/>
            </a:endParaRPr>
          </a:p>
        </p:txBody>
      </p:sp>
      <p:pic>
        <p:nvPicPr>
          <p:cNvPr id="5" name="Imagen 4">
            <a:extLst>
              <a:ext uri="{FF2B5EF4-FFF2-40B4-BE49-F238E27FC236}">
                <a16:creationId xmlns:a16="http://schemas.microsoft.com/office/drawing/2014/main" id="{E58508DE-81E6-BE81-8479-D1A8269CCC74}"/>
              </a:ext>
            </a:extLst>
          </p:cNvPr>
          <p:cNvPicPr>
            <a:picLocks noChangeAspect="1"/>
          </p:cNvPicPr>
          <p:nvPr/>
        </p:nvPicPr>
        <p:blipFill>
          <a:blip r:embed="rId3"/>
          <a:stretch>
            <a:fillRect/>
          </a:stretch>
        </p:blipFill>
        <p:spPr>
          <a:xfrm>
            <a:off x="2223319" y="1094363"/>
            <a:ext cx="3808771" cy="1391444"/>
          </a:xfrm>
          <a:prstGeom prst="rect">
            <a:avLst/>
          </a:prstGeom>
        </p:spPr>
      </p:pic>
      <p:pic>
        <p:nvPicPr>
          <p:cNvPr id="6" name="Imagen 5" descr="Diagrama&#10;&#10;El contenido generado por IA puede ser incorrecto.">
            <a:extLst>
              <a:ext uri="{FF2B5EF4-FFF2-40B4-BE49-F238E27FC236}">
                <a16:creationId xmlns:a16="http://schemas.microsoft.com/office/drawing/2014/main" id="{4F4CD3C4-D268-99DF-A8DA-9593FE7E8632}"/>
              </a:ext>
            </a:extLst>
          </p:cNvPr>
          <p:cNvPicPr>
            <a:picLocks noChangeAspect="1"/>
          </p:cNvPicPr>
          <p:nvPr/>
        </p:nvPicPr>
        <p:blipFill>
          <a:blip r:embed="rId4"/>
          <a:stretch>
            <a:fillRect/>
          </a:stretch>
        </p:blipFill>
        <p:spPr>
          <a:xfrm>
            <a:off x="465804" y="2484181"/>
            <a:ext cx="3157384" cy="1613105"/>
          </a:xfrm>
          <a:prstGeom prst="rect">
            <a:avLst/>
          </a:prstGeom>
        </p:spPr>
      </p:pic>
      <p:sp>
        <p:nvSpPr>
          <p:cNvPr id="7" name="CuadroTexto 6">
            <a:extLst>
              <a:ext uri="{FF2B5EF4-FFF2-40B4-BE49-F238E27FC236}">
                <a16:creationId xmlns:a16="http://schemas.microsoft.com/office/drawing/2014/main" id="{797CB6CB-2D59-287F-EB82-CB103CDA076A}"/>
              </a:ext>
            </a:extLst>
          </p:cNvPr>
          <p:cNvSpPr txBox="1"/>
          <p:nvPr/>
        </p:nvSpPr>
        <p:spPr>
          <a:xfrm>
            <a:off x="3810000" y="2573336"/>
            <a:ext cx="5077931"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dirty="0">
                <a:solidFill>
                  <a:srgbClr val="000000"/>
                </a:solidFill>
                <a:latin typeface="Consolas"/>
              </a:rPr>
              <a:t>Color Gauge = </a:t>
            </a:r>
            <a:endParaRPr lang="es-ES" dirty="0"/>
          </a:p>
          <a:p>
            <a:r>
              <a:rPr lang="es-ES" dirty="0">
                <a:solidFill>
                  <a:srgbClr val="3165BB"/>
                </a:solidFill>
                <a:latin typeface="Consolas"/>
              </a:rPr>
              <a:t>SWITCH</a:t>
            </a:r>
            <a:r>
              <a:rPr lang="es-ES" dirty="0">
                <a:solidFill>
                  <a:srgbClr val="000000"/>
                </a:solidFill>
                <a:latin typeface="Consolas"/>
              </a:rPr>
              <a:t>(</a:t>
            </a:r>
            <a:r>
              <a:rPr lang="es-ES" dirty="0">
                <a:solidFill>
                  <a:srgbClr val="3165BB"/>
                </a:solidFill>
                <a:latin typeface="Consolas"/>
              </a:rPr>
              <a:t>TRUE</a:t>
            </a:r>
            <a:r>
              <a:rPr lang="es-ES" dirty="0">
                <a:solidFill>
                  <a:srgbClr val="000000"/>
                </a:solidFill>
                <a:latin typeface="Consolas"/>
              </a:rPr>
              <a:t>(),</a:t>
            </a:r>
            <a:endParaRPr lang="es-ES" dirty="0"/>
          </a:p>
          <a:p>
            <a:r>
              <a:rPr lang="es-ES" dirty="0">
                <a:solidFill>
                  <a:srgbClr val="000000"/>
                </a:solidFill>
                <a:latin typeface="Consolas"/>
              </a:rPr>
              <a:t>    </a:t>
            </a:r>
            <a:r>
              <a:rPr lang="es-ES" dirty="0">
                <a:solidFill>
                  <a:srgbClr val="68349C"/>
                </a:solidFill>
                <a:latin typeface="Consolas"/>
              </a:rPr>
              <a:t>[Cumplimiento %]</a:t>
            </a:r>
            <a:r>
              <a:rPr lang="es-ES" dirty="0">
                <a:solidFill>
                  <a:srgbClr val="000000"/>
                </a:solidFill>
                <a:latin typeface="Consolas"/>
              </a:rPr>
              <a:t> &gt;= </a:t>
            </a:r>
            <a:r>
              <a:rPr lang="es-ES" dirty="0">
                <a:solidFill>
                  <a:srgbClr val="098658"/>
                </a:solidFill>
                <a:latin typeface="Consolas"/>
              </a:rPr>
              <a:t>1</a:t>
            </a:r>
            <a:r>
              <a:rPr lang="es-ES" dirty="0">
                <a:solidFill>
                  <a:srgbClr val="000000"/>
                </a:solidFill>
                <a:latin typeface="Consolas"/>
              </a:rPr>
              <a:t>,   </a:t>
            </a:r>
            <a:r>
              <a:rPr lang="es-ES" dirty="0">
                <a:solidFill>
                  <a:srgbClr val="A31515"/>
                </a:solidFill>
                <a:latin typeface="Consolas"/>
              </a:rPr>
              <a:t>"#2E7D32"</a:t>
            </a:r>
            <a:r>
              <a:rPr lang="es-ES" dirty="0">
                <a:solidFill>
                  <a:srgbClr val="000000"/>
                </a:solidFill>
                <a:latin typeface="Consolas"/>
              </a:rPr>
              <a:t>,   </a:t>
            </a:r>
            <a:r>
              <a:rPr lang="es-ES" dirty="0">
                <a:solidFill>
                  <a:srgbClr val="008000"/>
                </a:solidFill>
                <a:latin typeface="Consolas"/>
              </a:rPr>
              <a:t>-- verde</a:t>
            </a:r>
            <a:endParaRPr lang="es-ES" dirty="0"/>
          </a:p>
          <a:p>
            <a:r>
              <a:rPr lang="es-ES" dirty="0">
                <a:solidFill>
                  <a:srgbClr val="000000"/>
                </a:solidFill>
                <a:latin typeface="Consolas"/>
              </a:rPr>
              <a:t>    </a:t>
            </a:r>
            <a:r>
              <a:rPr lang="es-ES" dirty="0">
                <a:solidFill>
                  <a:srgbClr val="68349C"/>
                </a:solidFill>
                <a:latin typeface="Consolas"/>
              </a:rPr>
              <a:t>[Cumplimiento %]</a:t>
            </a:r>
            <a:r>
              <a:rPr lang="es-ES" dirty="0">
                <a:solidFill>
                  <a:srgbClr val="000000"/>
                </a:solidFill>
                <a:latin typeface="Consolas"/>
              </a:rPr>
              <a:t> &gt;= </a:t>
            </a:r>
            <a:r>
              <a:rPr lang="es-ES" dirty="0">
                <a:solidFill>
                  <a:srgbClr val="098658"/>
                </a:solidFill>
                <a:latin typeface="Consolas"/>
              </a:rPr>
              <a:t>0.8</a:t>
            </a:r>
            <a:r>
              <a:rPr lang="es-ES" dirty="0">
                <a:solidFill>
                  <a:srgbClr val="000000"/>
                </a:solidFill>
                <a:latin typeface="Consolas"/>
              </a:rPr>
              <a:t>, </a:t>
            </a:r>
            <a:r>
              <a:rPr lang="es-ES" dirty="0">
                <a:solidFill>
                  <a:srgbClr val="A31515"/>
                </a:solidFill>
                <a:latin typeface="Consolas"/>
              </a:rPr>
              <a:t>"#F9A825"</a:t>
            </a:r>
            <a:r>
              <a:rPr lang="es-ES" dirty="0">
                <a:solidFill>
                  <a:srgbClr val="000000"/>
                </a:solidFill>
                <a:latin typeface="Consolas"/>
              </a:rPr>
              <a:t>,   </a:t>
            </a:r>
            <a:r>
              <a:rPr lang="es-ES" dirty="0">
                <a:solidFill>
                  <a:srgbClr val="008000"/>
                </a:solidFill>
                <a:latin typeface="Consolas"/>
              </a:rPr>
              <a:t>-- ámbar</a:t>
            </a:r>
            <a:endParaRPr lang="es-ES" dirty="0"/>
          </a:p>
          <a:p>
            <a:r>
              <a:rPr lang="es-ES" dirty="0">
                <a:solidFill>
                  <a:srgbClr val="000000"/>
                </a:solidFill>
                <a:latin typeface="Consolas"/>
              </a:rPr>
              <a:t>                             </a:t>
            </a:r>
            <a:r>
              <a:rPr lang="es-ES" dirty="0">
                <a:solidFill>
                  <a:srgbClr val="A31515"/>
                </a:solidFill>
                <a:latin typeface="Consolas"/>
              </a:rPr>
              <a:t>"#C62828"</a:t>
            </a:r>
            <a:r>
              <a:rPr lang="es-ES" dirty="0">
                <a:solidFill>
                  <a:srgbClr val="000000"/>
                </a:solidFill>
                <a:latin typeface="Consolas"/>
              </a:rPr>
              <a:t>    </a:t>
            </a:r>
            <a:r>
              <a:rPr lang="es-ES" dirty="0">
                <a:solidFill>
                  <a:srgbClr val="008000"/>
                </a:solidFill>
                <a:latin typeface="Consolas"/>
              </a:rPr>
              <a:t>-- rojo</a:t>
            </a:r>
            <a:endParaRPr lang="es-ES" dirty="0"/>
          </a:p>
          <a:p>
            <a:r>
              <a:rPr lang="es-ES" dirty="0">
                <a:solidFill>
                  <a:srgbClr val="000000"/>
                </a:solidFill>
                <a:latin typeface="Consolas"/>
              </a:rPr>
              <a:t>)</a:t>
            </a:r>
            <a:endParaRPr lang="es-ES" dirty="0"/>
          </a:p>
          <a:p>
            <a:pPr algn="l"/>
            <a:endParaRPr lang="es-ES" dirty="0">
              <a:ea typeface="Roboto"/>
              <a:cs typeface="Roboto"/>
            </a:endParaRPr>
          </a:p>
          <a:p>
            <a:r>
              <a:rPr lang="es-ES" dirty="0">
                <a:solidFill>
                  <a:srgbClr val="000000"/>
                </a:solidFill>
                <a:latin typeface="Consolas"/>
                <a:ea typeface="Roboto"/>
                <a:cs typeface="Roboto"/>
              </a:rPr>
              <a:t>Cumplimiento % = </a:t>
            </a:r>
            <a:r>
              <a:rPr lang="es-ES" dirty="0">
                <a:solidFill>
                  <a:srgbClr val="3165BB"/>
                </a:solidFill>
                <a:latin typeface="Consolas"/>
                <a:ea typeface="Roboto"/>
                <a:cs typeface="Roboto"/>
              </a:rPr>
              <a:t>DIVIDE</a:t>
            </a:r>
            <a:r>
              <a:rPr lang="es-ES" dirty="0">
                <a:solidFill>
                  <a:srgbClr val="000000"/>
                </a:solidFill>
                <a:latin typeface="Consolas"/>
                <a:ea typeface="Roboto"/>
                <a:cs typeface="Roboto"/>
              </a:rPr>
              <a:t>( </a:t>
            </a:r>
            <a:r>
              <a:rPr lang="es-ES" dirty="0">
                <a:solidFill>
                  <a:srgbClr val="68349C"/>
                </a:solidFill>
                <a:latin typeface="Consolas"/>
                <a:ea typeface="Roboto"/>
                <a:cs typeface="Roboto"/>
              </a:rPr>
              <a:t>[Ticket Promedio]</a:t>
            </a:r>
            <a:r>
              <a:rPr lang="es-ES" dirty="0">
                <a:solidFill>
                  <a:srgbClr val="000000"/>
                </a:solidFill>
                <a:latin typeface="Consolas"/>
                <a:ea typeface="Roboto"/>
                <a:cs typeface="Roboto"/>
              </a:rPr>
              <a:t>, </a:t>
            </a:r>
            <a:r>
              <a:rPr lang="es-ES" dirty="0">
                <a:solidFill>
                  <a:srgbClr val="68349C"/>
                </a:solidFill>
                <a:latin typeface="Consolas"/>
                <a:ea typeface="Roboto"/>
                <a:cs typeface="Roboto"/>
              </a:rPr>
              <a:t>[Meta ticket 2025]</a:t>
            </a:r>
            <a:r>
              <a:rPr lang="es-ES" dirty="0">
                <a:solidFill>
                  <a:srgbClr val="000000"/>
                </a:solidFill>
                <a:latin typeface="Consolas"/>
                <a:ea typeface="Roboto"/>
                <a:cs typeface="Roboto"/>
              </a:rPr>
              <a:t> )</a:t>
            </a:r>
            <a:endParaRPr lang="es-ES" dirty="0"/>
          </a:p>
          <a:p>
            <a:endParaRPr lang="es-ES" dirty="0">
              <a:ea typeface="Roboto"/>
              <a:cs typeface="Roboto"/>
            </a:endParaRPr>
          </a:p>
          <a:p>
            <a:r>
              <a:rPr lang="es-ES" dirty="0">
                <a:solidFill>
                  <a:srgbClr val="000000"/>
                </a:solidFill>
                <a:latin typeface="Consolas"/>
                <a:ea typeface="Roboto"/>
                <a:cs typeface="Roboto"/>
              </a:rPr>
              <a:t>Ticket Promedio 2025 = </a:t>
            </a:r>
            <a:r>
              <a:rPr lang="es-ES" dirty="0">
                <a:solidFill>
                  <a:srgbClr val="3165BB"/>
                </a:solidFill>
                <a:latin typeface="Consolas"/>
                <a:ea typeface="Roboto"/>
                <a:cs typeface="Roboto"/>
              </a:rPr>
              <a:t>CALCULATE</a:t>
            </a:r>
            <a:r>
              <a:rPr lang="es-ES" dirty="0">
                <a:solidFill>
                  <a:srgbClr val="000000"/>
                </a:solidFill>
                <a:latin typeface="Consolas"/>
                <a:ea typeface="Roboto"/>
                <a:cs typeface="Roboto"/>
              </a:rPr>
              <a:t>( </a:t>
            </a:r>
            <a:r>
              <a:rPr lang="es-ES" dirty="0">
                <a:solidFill>
                  <a:srgbClr val="68349C"/>
                </a:solidFill>
                <a:latin typeface="Consolas"/>
                <a:ea typeface="Roboto"/>
                <a:cs typeface="Roboto"/>
              </a:rPr>
              <a:t>[Ticket Promedio]</a:t>
            </a:r>
            <a:r>
              <a:rPr lang="es-ES" dirty="0">
                <a:solidFill>
                  <a:srgbClr val="000000"/>
                </a:solidFill>
                <a:latin typeface="Consolas"/>
                <a:ea typeface="Roboto"/>
                <a:cs typeface="Roboto"/>
              </a:rPr>
              <a:t>, </a:t>
            </a:r>
            <a:r>
              <a:rPr lang="es-ES" dirty="0">
                <a:solidFill>
                  <a:srgbClr val="3165BB"/>
                </a:solidFill>
                <a:latin typeface="Consolas"/>
                <a:ea typeface="Roboto"/>
                <a:cs typeface="Roboto"/>
              </a:rPr>
              <a:t>YEAR</a:t>
            </a:r>
            <a:r>
              <a:rPr lang="es-ES" dirty="0">
                <a:solidFill>
                  <a:srgbClr val="000000"/>
                </a:solidFill>
                <a:latin typeface="Consolas"/>
                <a:ea typeface="Roboto"/>
                <a:cs typeface="Roboto"/>
              </a:rPr>
              <a:t>(</a:t>
            </a:r>
            <a:r>
              <a:rPr lang="es-ES" dirty="0">
                <a:solidFill>
                  <a:srgbClr val="001080"/>
                </a:solidFill>
                <a:latin typeface="Consolas"/>
                <a:ea typeface="Roboto"/>
                <a:cs typeface="Roboto"/>
              </a:rPr>
              <a:t>'Calendario'[Date]</a:t>
            </a:r>
            <a:r>
              <a:rPr lang="es-ES" dirty="0">
                <a:solidFill>
                  <a:srgbClr val="000000"/>
                </a:solidFill>
                <a:latin typeface="Consolas"/>
                <a:ea typeface="Roboto"/>
                <a:cs typeface="Roboto"/>
              </a:rPr>
              <a:t>) = </a:t>
            </a:r>
            <a:r>
              <a:rPr lang="es-ES" dirty="0">
                <a:solidFill>
                  <a:srgbClr val="098658"/>
                </a:solidFill>
                <a:latin typeface="Consolas"/>
                <a:ea typeface="Roboto"/>
                <a:cs typeface="Roboto"/>
              </a:rPr>
              <a:t>2025</a:t>
            </a:r>
            <a:r>
              <a:rPr lang="es-ES" dirty="0">
                <a:solidFill>
                  <a:srgbClr val="000000"/>
                </a:solidFill>
                <a:latin typeface="Consolas"/>
                <a:ea typeface="Roboto"/>
                <a:cs typeface="Roboto"/>
              </a:rPr>
              <a:t> )</a:t>
            </a:r>
            <a:endParaRPr lang="es-ES" dirty="0"/>
          </a:p>
          <a:p>
            <a:endParaRPr lang="es-ES" dirty="0">
              <a:ea typeface="Roboto"/>
              <a:cs typeface="Roboto"/>
            </a:endParaRPr>
          </a:p>
          <a:p>
            <a:r>
              <a:rPr lang="es-ES" dirty="0">
                <a:solidFill>
                  <a:srgbClr val="000000"/>
                </a:solidFill>
                <a:latin typeface="Consolas"/>
                <a:ea typeface="Roboto"/>
                <a:cs typeface="Roboto"/>
              </a:rPr>
              <a:t>Ticket Promedio = </a:t>
            </a:r>
            <a:r>
              <a:rPr lang="es-ES" dirty="0">
                <a:solidFill>
                  <a:srgbClr val="3165BB"/>
                </a:solidFill>
                <a:latin typeface="Consolas"/>
                <a:ea typeface="Roboto"/>
                <a:cs typeface="Roboto"/>
              </a:rPr>
              <a:t>DIVIDE</a:t>
            </a:r>
            <a:r>
              <a:rPr lang="es-ES" dirty="0">
                <a:solidFill>
                  <a:srgbClr val="000000"/>
                </a:solidFill>
                <a:latin typeface="Consolas"/>
                <a:ea typeface="Roboto"/>
                <a:cs typeface="Roboto"/>
              </a:rPr>
              <a:t>(</a:t>
            </a:r>
            <a:r>
              <a:rPr lang="es-ES" dirty="0">
                <a:solidFill>
                  <a:srgbClr val="68349C"/>
                </a:solidFill>
                <a:latin typeface="Consolas"/>
                <a:ea typeface="Roboto"/>
                <a:cs typeface="Roboto"/>
              </a:rPr>
              <a:t>[Ventas Netas]</a:t>
            </a:r>
            <a:r>
              <a:rPr lang="es-ES" dirty="0">
                <a:solidFill>
                  <a:srgbClr val="000000"/>
                </a:solidFill>
                <a:latin typeface="Consolas"/>
                <a:ea typeface="Roboto"/>
                <a:cs typeface="Roboto"/>
              </a:rPr>
              <a:t>, </a:t>
            </a:r>
            <a:r>
              <a:rPr lang="es-ES" dirty="0">
                <a:solidFill>
                  <a:srgbClr val="68349C"/>
                </a:solidFill>
                <a:latin typeface="Consolas"/>
                <a:ea typeface="Roboto"/>
                <a:cs typeface="Roboto"/>
              </a:rPr>
              <a:t>[Pedidos]</a:t>
            </a:r>
            <a:r>
              <a:rPr lang="es-ES" dirty="0">
                <a:solidFill>
                  <a:srgbClr val="000000"/>
                </a:solidFill>
                <a:latin typeface="Consolas"/>
                <a:ea typeface="Roboto"/>
                <a:cs typeface="Roboto"/>
              </a:rPr>
              <a:t>)</a:t>
            </a:r>
            <a:endParaRPr lang="es-ES" dirty="0"/>
          </a:p>
          <a:p>
            <a:endParaRPr lang="es-ES" dirty="0">
              <a:ea typeface="Roboto"/>
              <a:cs typeface="Roboto"/>
            </a:endParaRPr>
          </a:p>
        </p:txBody>
      </p:sp>
    </p:spTree>
    <p:extLst>
      <p:ext uri="{BB962C8B-B14F-4D97-AF65-F5344CB8AC3E}">
        <p14:creationId xmlns:p14="http://schemas.microsoft.com/office/powerpoint/2010/main" val="28741607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72940A-04C7-7304-41EE-A89F693F182B}"/>
            </a:ext>
          </a:extLst>
        </p:cNvPr>
        <p:cNvGrpSpPr/>
        <p:nvPr/>
      </p:nvGrpSpPr>
      <p:grpSpPr>
        <a:xfrm>
          <a:off x="0" y="0"/>
          <a:ext cx="0" cy="0"/>
          <a:chOff x="0" y="0"/>
          <a:chExt cx="0" cy="0"/>
        </a:xfrm>
      </p:grpSpPr>
      <p:sp>
        <p:nvSpPr>
          <p:cNvPr id="66" name="AutoShape 66">
            <a:extLst>
              <a:ext uri="{FF2B5EF4-FFF2-40B4-BE49-F238E27FC236}">
                <a16:creationId xmlns:a16="http://schemas.microsoft.com/office/drawing/2014/main" id="{582A4CDE-B77E-C740-52FE-833523B38942}"/>
              </a:ext>
            </a:extLst>
          </p:cNvPr>
          <p:cNvSpPr/>
          <p:nvPr/>
        </p:nvSpPr>
        <p:spPr>
          <a:xfrm>
            <a:off x="4399009" y="563398"/>
            <a:ext cx="345982" cy="77439"/>
          </a:xfrm>
          <a:prstGeom prst="rect">
            <a:avLst/>
          </a:prstGeom>
          <a:solidFill>
            <a:srgbClr val="6DC53B"/>
          </a:solidFill>
        </p:spPr>
        <p:txBody>
          <a:bodyPr/>
          <a:lstStyle/>
          <a:p>
            <a:endParaRPr lang="es-CL"/>
          </a:p>
        </p:txBody>
      </p:sp>
      <p:grpSp>
        <p:nvGrpSpPr>
          <p:cNvPr id="4" name="Group 7">
            <a:extLst>
              <a:ext uri="{FF2B5EF4-FFF2-40B4-BE49-F238E27FC236}">
                <a16:creationId xmlns:a16="http://schemas.microsoft.com/office/drawing/2014/main" id="{1F011F61-0510-893D-0A72-B42889A55373}"/>
              </a:ext>
            </a:extLst>
          </p:cNvPr>
          <p:cNvGrpSpPr/>
          <p:nvPr/>
        </p:nvGrpSpPr>
        <p:grpSpPr>
          <a:xfrm>
            <a:off x="0" y="4719068"/>
            <a:ext cx="9144000" cy="424432"/>
            <a:chOff x="0" y="0"/>
            <a:chExt cx="6186311" cy="287147"/>
          </a:xfrm>
        </p:grpSpPr>
        <p:sp>
          <p:nvSpPr>
            <p:cNvPr id="3" name="Freeform 8">
              <a:extLst>
                <a:ext uri="{FF2B5EF4-FFF2-40B4-BE49-F238E27FC236}">
                  <a16:creationId xmlns:a16="http://schemas.microsoft.com/office/drawing/2014/main" id="{A4E518F6-E2B0-BA49-B611-A781389014CC}"/>
                </a:ext>
              </a:extLst>
            </p:cNvPr>
            <p:cNvSpPr/>
            <p:nvPr/>
          </p:nvSpPr>
          <p:spPr>
            <a:xfrm>
              <a:off x="0" y="0"/>
              <a:ext cx="6186311" cy="287147"/>
            </a:xfrm>
            <a:custGeom>
              <a:avLst/>
              <a:gdLst/>
              <a:ahLst/>
              <a:cxnLst/>
              <a:rect l="l" t="t" r="r" b="b"/>
              <a:pathLst>
                <a:path w="6186311" h="287147">
                  <a:moveTo>
                    <a:pt x="0" y="0"/>
                  </a:moveTo>
                  <a:lnTo>
                    <a:pt x="6186311" y="0"/>
                  </a:lnTo>
                  <a:lnTo>
                    <a:pt x="6186311" y="287147"/>
                  </a:lnTo>
                  <a:lnTo>
                    <a:pt x="0" y="287147"/>
                  </a:lnTo>
                  <a:close/>
                </a:path>
              </a:pathLst>
            </a:custGeom>
            <a:solidFill>
              <a:srgbClr val="5271FF"/>
            </a:solidFill>
          </p:spPr>
          <p:txBody>
            <a:bodyPr/>
            <a:lstStyle/>
            <a:p>
              <a:endParaRPr lang="es-CL"/>
            </a:p>
          </p:txBody>
        </p:sp>
      </p:grpSp>
      <p:sp>
        <p:nvSpPr>
          <p:cNvPr id="2" name="CuadroTexto 1">
            <a:extLst>
              <a:ext uri="{FF2B5EF4-FFF2-40B4-BE49-F238E27FC236}">
                <a16:creationId xmlns:a16="http://schemas.microsoft.com/office/drawing/2014/main" id="{DE85826B-953D-4C50-2F8C-40BB43B66553}"/>
              </a:ext>
            </a:extLst>
          </p:cNvPr>
          <p:cNvSpPr txBox="1"/>
          <p:nvPr/>
        </p:nvSpPr>
        <p:spPr>
          <a:xfrm>
            <a:off x="477000" y="1278000"/>
            <a:ext cx="2421000" cy="281615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1200" b="1"/>
              <a:t>📋 3. Tablas</a:t>
            </a:r>
          </a:p>
          <a:p>
            <a:endParaRPr lang="es-ES" sz="1200">
              <a:ea typeface="+mn-lt"/>
              <a:cs typeface="+mn-lt"/>
            </a:endParaRPr>
          </a:p>
          <a:p>
            <a:pPr marL="228600" indent="-228600">
              <a:buFont typeface=""/>
              <a:buChar char="•"/>
            </a:pPr>
            <a:r>
              <a:rPr lang="es-ES" sz="1200"/>
              <a:t>Presentan datos en filas y columnas.</a:t>
            </a:r>
          </a:p>
          <a:p>
            <a:pPr marL="228600" indent="-228600">
              <a:buFont typeface=""/>
              <a:buChar char="•"/>
            </a:pPr>
            <a:r>
              <a:rPr lang="es-ES" sz="1200"/>
              <a:t>Buenas para revisar detalle o exportar a Excel.</a:t>
            </a:r>
          </a:p>
          <a:p>
            <a:pPr marL="228600" indent="-228600">
              <a:buFont typeface=""/>
              <a:buChar char="•"/>
            </a:pPr>
            <a:r>
              <a:rPr lang="es-ES" sz="1200"/>
              <a:t>Puedes incluir múltiples campos y aplicar formato condicional.</a:t>
            </a:r>
          </a:p>
          <a:p>
            <a:pPr marL="285750" indent="-285750">
              <a:buFont typeface="Arial"/>
              <a:buChar char="•"/>
            </a:pPr>
            <a:endParaRPr lang="es-ES" sz="1200">
              <a:ea typeface="+mn-lt"/>
              <a:cs typeface="+mn-lt"/>
            </a:endParaRPr>
          </a:p>
          <a:p>
            <a:pPr marL="285750" indent="-285750">
              <a:buFont typeface="Arial"/>
              <a:buChar char="•"/>
            </a:pPr>
            <a:endParaRPr lang="es-ES" sz="1200">
              <a:ea typeface="+mn-lt"/>
              <a:cs typeface="+mn-lt"/>
            </a:endParaRPr>
          </a:p>
          <a:p>
            <a:r>
              <a:rPr lang="es-ES" sz="1200" b="1">
                <a:ea typeface="+mn-lt"/>
                <a:cs typeface="+mn-lt"/>
              </a:rPr>
              <a:t>Tip:</a:t>
            </a:r>
            <a:r>
              <a:rPr lang="es-ES" sz="1200">
                <a:ea typeface="+mn-lt"/>
                <a:cs typeface="+mn-lt"/>
              </a:rPr>
              <a:t> Usa tablas cuando necesites justificar cifras o mostrar trazabilidad.</a:t>
            </a:r>
            <a:endParaRPr lang="es-ES" sz="1200"/>
          </a:p>
          <a:p>
            <a:pPr algn="l"/>
            <a:endParaRPr lang="es-ES">
              <a:ea typeface="Roboto"/>
              <a:cs typeface="Roboto"/>
            </a:endParaRPr>
          </a:p>
        </p:txBody>
      </p:sp>
      <p:pic>
        <p:nvPicPr>
          <p:cNvPr id="5" name="Imagen 4" descr="Tabla&#10;&#10;El contenido generado por IA puede ser incorrecto.">
            <a:extLst>
              <a:ext uri="{FF2B5EF4-FFF2-40B4-BE49-F238E27FC236}">
                <a16:creationId xmlns:a16="http://schemas.microsoft.com/office/drawing/2014/main" id="{36AA0A20-119D-CCE0-E89C-EC4FFF47C447}"/>
              </a:ext>
            </a:extLst>
          </p:cNvPr>
          <p:cNvPicPr>
            <a:picLocks noChangeAspect="1"/>
          </p:cNvPicPr>
          <p:nvPr/>
        </p:nvPicPr>
        <p:blipFill>
          <a:blip r:embed="rId3"/>
          <a:stretch>
            <a:fillRect/>
          </a:stretch>
        </p:blipFill>
        <p:spPr>
          <a:xfrm>
            <a:off x="2898058" y="1363214"/>
            <a:ext cx="5320482" cy="1347815"/>
          </a:xfrm>
          <a:prstGeom prst="rect">
            <a:avLst/>
          </a:prstGeom>
        </p:spPr>
      </p:pic>
      <p:pic>
        <p:nvPicPr>
          <p:cNvPr id="6" name="Imagen 5" descr="Tabla&#10;&#10;El contenido generado por IA puede ser incorrecto.">
            <a:extLst>
              <a:ext uri="{FF2B5EF4-FFF2-40B4-BE49-F238E27FC236}">
                <a16:creationId xmlns:a16="http://schemas.microsoft.com/office/drawing/2014/main" id="{63D186A9-9F32-4025-FD04-3A984B3A952C}"/>
              </a:ext>
            </a:extLst>
          </p:cNvPr>
          <p:cNvPicPr>
            <a:picLocks noChangeAspect="1"/>
          </p:cNvPicPr>
          <p:nvPr/>
        </p:nvPicPr>
        <p:blipFill>
          <a:blip r:embed="rId4"/>
          <a:stretch>
            <a:fillRect/>
          </a:stretch>
        </p:blipFill>
        <p:spPr>
          <a:xfrm>
            <a:off x="2898365" y="2899441"/>
            <a:ext cx="4184242" cy="1652742"/>
          </a:xfrm>
          <a:prstGeom prst="rect">
            <a:avLst/>
          </a:prstGeom>
        </p:spPr>
      </p:pic>
      <p:sp>
        <p:nvSpPr>
          <p:cNvPr id="8" name="TextBox 4">
            <a:extLst>
              <a:ext uri="{FF2B5EF4-FFF2-40B4-BE49-F238E27FC236}">
                <a16:creationId xmlns:a16="http://schemas.microsoft.com/office/drawing/2014/main" id="{4A659FE5-EDF9-3759-E6E6-353A9C8E8B36}"/>
              </a:ext>
            </a:extLst>
          </p:cNvPr>
          <p:cNvSpPr txBox="1"/>
          <p:nvPr/>
        </p:nvSpPr>
        <p:spPr>
          <a:xfrm>
            <a:off x="710064" y="727171"/>
            <a:ext cx="7694375" cy="243656"/>
          </a:xfrm>
          <a:prstGeom prst="rect">
            <a:avLst/>
          </a:prstGeom>
        </p:spPr>
        <p:txBody>
          <a:bodyPr wrap="square" lIns="0" tIns="0" rIns="0" bIns="0" rtlCol="0" anchor="t">
            <a:spAutoFit/>
          </a:bodyPr>
          <a:lstStyle/>
          <a:p>
            <a:pPr algn="ctr">
              <a:lnSpc>
                <a:spcPts val="1930"/>
              </a:lnSpc>
            </a:pPr>
            <a:r>
              <a:rPr lang="en-US" sz="1900" b="1" dirty="0" err="1">
                <a:solidFill>
                  <a:srgbClr val="1F3B72"/>
                </a:solidFill>
                <a:latin typeface="Roboto Slab"/>
                <a:ea typeface="Roboto Slab"/>
                <a:cs typeface="Roboto Slab"/>
              </a:rPr>
              <a:t>Tipos</a:t>
            </a:r>
            <a:r>
              <a:rPr lang="en-US" sz="1900" b="1" dirty="0">
                <a:solidFill>
                  <a:srgbClr val="1F3B72"/>
                </a:solidFill>
                <a:latin typeface="Roboto Slab"/>
                <a:ea typeface="Roboto Slab"/>
                <a:cs typeface="Roboto Slab"/>
              </a:rPr>
              <a:t> de </a:t>
            </a:r>
            <a:r>
              <a:rPr lang="en-US" sz="1900" b="1" dirty="0" err="1">
                <a:solidFill>
                  <a:srgbClr val="1F3B72"/>
                </a:solidFill>
                <a:latin typeface="Roboto Slab"/>
                <a:ea typeface="Roboto Slab"/>
                <a:cs typeface="Roboto Slab"/>
              </a:rPr>
              <a:t>visualizaciones</a:t>
            </a:r>
            <a:r>
              <a:rPr lang="en-US" sz="1900" b="1" dirty="0">
                <a:solidFill>
                  <a:srgbClr val="1F3B72"/>
                </a:solidFill>
                <a:latin typeface="Roboto Slab"/>
                <a:ea typeface="Roboto Slab"/>
                <a:cs typeface="Roboto Slab"/>
              </a:rPr>
              <a:t>: </a:t>
            </a:r>
            <a:r>
              <a:rPr lang="en-US" sz="1900" b="1" dirty="0" err="1">
                <a:solidFill>
                  <a:srgbClr val="1F3B72"/>
                </a:solidFill>
                <a:latin typeface="Roboto Slab"/>
                <a:ea typeface="Roboto Slab"/>
                <a:cs typeface="Roboto Slab"/>
              </a:rPr>
              <a:t>tablas</a:t>
            </a:r>
          </a:p>
        </p:txBody>
      </p:sp>
    </p:spTree>
    <p:extLst>
      <p:ext uri="{BB962C8B-B14F-4D97-AF65-F5344CB8AC3E}">
        <p14:creationId xmlns:p14="http://schemas.microsoft.com/office/powerpoint/2010/main" val="6049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DDA518-13F1-7CA9-7EEF-3248B37225CA}"/>
            </a:ext>
          </a:extLst>
        </p:cNvPr>
        <p:cNvGrpSpPr/>
        <p:nvPr/>
      </p:nvGrpSpPr>
      <p:grpSpPr>
        <a:xfrm>
          <a:off x="0" y="0"/>
          <a:ext cx="0" cy="0"/>
          <a:chOff x="0" y="0"/>
          <a:chExt cx="0" cy="0"/>
        </a:xfrm>
      </p:grpSpPr>
      <p:sp>
        <p:nvSpPr>
          <p:cNvPr id="66" name="AutoShape 66">
            <a:extLst>
              <a:ext uri="{FF2B5EF4-FFF2-40B4-BE49-F238E27FC236}">
                <a16:creationId xmlns:a16="http://schemas.microsoft.com/office/drawing/2014/main" id="{568F2E54-2CA8-9AEE-C129-EE71B32F5D77}"/>
              </a:ext>
            </a:extLst>
          </p:cNvPr>
          <p:cNvSpPr/>
          <p:nvPr/>
        </p:nvSpPr>
        <p:spPr>
          <a:xfrm>
            <a:off x="4399009" y="563398"/>
            <a:ext cx="345982" cy="77439"/>
          </a:xfrm>
          <a:prstGeom prst="rect">
            <a:avLst/>
          </a:prstGeom>
          <a:solidFill>
            <a:srgbClr val="6DC53B"/>
          </a:solidFill>
        </p:spPr>
        <p:txBody>
          <a:bodyPr/>
          <a:lstStyle/>
          <a:p>
            <a:endParaRPr lang="es-CL"/>
          </a:p>
        </p:txBody>
      </p:sp>
      <p:grpSp>
        <p:nvGrpSpPr>
          <p:cNvPr id="4" name="Group 7">
            <a:extLst>
              <a:ext uri="{FF2B5EF4-FFF2-40B4-BE49-F238E27FC236}">
                <a16:creationId xmlns:a16="http://schemas.microsoft.com/office/drawing/2014/main" id="{22E816C4-134D-B603-835B-AC1FB4959355}"/>
              </a:ext>
            </a:extLst>
          </p:cNvPr>
          <p:cNvGrpSpPr/>
          <p:nvPr/>
        </p:nvGrpSpPr>
        <p:grpSpPr>
          <a:xfrm>
            <a:off x="0" y="4719068"/>
            <a:ext cx="9144000" cy="424432"/>
            <a:chOff x="0" y="0"/>
            <a:chExt cx="6186311" cy="287147"/>
          </a:xfrm>
        </p:grpSpPr>
        <p:sp>
          <p:nvSpPr>
            <p:cNvPr id="3" name="Freeform 8">
              <a:extLst>
                <a:ext uri="{FF2B5EF4-FFF2-40B4-BE49-F238E27FC236}">
                  <a16:creationId xmlns:a16="http://schemas.microsoft.com/office/drawing/2014/main" id="{CF1B3E41-C057-8F25-52A1-F7BF9C70BBF2}"/>
                </a:ext>
              </a:extLst>
            </p:cNvPr>
            <p:cNvSpPr/>
            <p:nvPr/>
          </p:nvSpPr>
          <p:spPr>
            <a:xfrm>
              <a:off x="0" y="0"/>
              <a:ext cx="6186311" cy="287147"/>
            </a:xfrm>
            <a:custGeom>
              <a:avLst/>
              <a:gdLst/>
              <a:ahLst/>
              <a:cxnLst/>
              <a:rect l="l" t="t" r="r" b="b"/>
              <a:pathLst>
                <a:path w="6186311" h="287147">
                  <a:moveTo>
                    <a:pt x="0" y="0"/>
                  </a:moveTo>
                  <a:lnTo>
                    <a:pt x="6186311" y="0"/>
                  </a:lnTo>
                  <a:lnTo>
                    <a:pt x="6186311" y="287147"/>
                  </a:lnTo>
                  <a:lnTo>
                    <a:pt x="0" y="287147"/>
                  </a:lnTo>
                  <a:close/>
                </a:path>
              </a:pathLst>
            </a:custGeom>
            <a:solidFill>
              <a:srgbClr val="5271FF"/>
            </a:solidFill>
          </p:spPr>
          <p:txBody>
            <a:bodyPr/>
            <a:lstStyle/>
            <a:p>
              <a:endParaRPr lang="es-CL"/>
            </a:p>
          </p:txBody>
        </p:sp>
      </p:grpSp>
      <p:sp>
        <p:nvSpPr>
          <p:cNvPr id="2" name="CuadroTexto 1">
            <a:extLst>
              <a:ext uri="{FF2B5EF4-FFF2-40B4-BE49-F238E27FC236}">
                <a16:creationId xmlns:a16="http://schemas.microsoft.com/office/drawing/2014/main" id="{ACD750E9-8245-3E77-E6B6-5F56F6B3B8CF}"/>
              </a:ext>
            </a:extLst>
          </p:cNvPr>
          <p:cNvSpPr txBox="1"/>
          <p:nvPr/>
        </p:nvSpPr>
        <p:spPr>
          <a:xfrm>
            <a:off x="477000" y="1049400"/>
            <a:ext cx="2421000" cy="4154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1200" b="1" dirty="0"/>
              <a:t>Tablas</a:t>
            </a:r>
          </a:p>
          <a:p>
            <a:endParaRPr lang="es-ES">
              <a:ea typeface="+mn-lt"/>
              <a:cs typeface="+mn-lt"/>
            </a:endParaRPr>
          </a:p>
        </p:txBody>
      </p:sp>
      <p:sp>
        <p:nvSpPr>
          <p:cNvPr id="8" name="TextBox 4">
            <a:extLst>
              <a:ext uri="{FF2B5EF4-FFF2-40B4-BE49-F238E27FC236}">
                <a16:creationId xmlns:a16="http://schemas.microsoft.com/office/drawing/2014/main" id="{D4D19A65-B609-3570-726F-C60455639C72}"/>
              </a:ext>
            </a:extLst>
          </p:cNvPr>
          <p:cNvSpPr txBox="1"/>
          <p:nvPr/>
        </p:nvSpPr>
        <p:spPr>
          <a:xfrm>
            <a:off x="710064" y="727171"/>
            <a:ext cx="7694375" cy="243656"/>
          </a:xfrm>
          <a:prstGeom prst="rect">
            <a:avLst/>
          </a:prstGeom>
        </p:spPr>
        <p:txBody>
          <a:bodyPr wrap="square" lIns="0" tIns="0" rIns="0" bIns="0" rtlCol="0" anchor="t">
            <a:spAutoFit/>
          </a:bodyPr>
          <a:lstStyle/>
          <a:p>
            <a:pPr algn="ctr">
              <a:lnSpc>
                <a:spcPts val="1930"/>
              </a:lnSpc>
            </a:pPr>
            <a:r>
              <a:rPr lang="en-US" sz="1900" b="1" dirty="0" err="1">
                <a:solidFill>
                  <a:srgbClr val="1F3B72"/>
                </a:solidFill>
                <a:latin typeface="Roboto Slab"/>
                <a:ea typeface="Roboto Slab"/>
                <a:cs typeface="Roboto Slab"/>
              </a:rPr>
              <a:t>Tipos</a:t>
            </a:r>
            <a:r>
              <a:rPr lang="en-US" sz="1900" b="1" dirty="0">
                <a:solidFill>
                  <a:srgbClr val="1F3B72"/>
                </a:solidFill>
                <a:latin typeface="Roboto Slab"/>
                <a:ea typeface="Roboto Slab"/>
                <a:cs typeface="Roboto Slab"/>
              </a:rPr>
              <a:t> de </a:t>
            </a:r>
            <a:r>
              <a:rPr lang="en-US" sz="1900" b="1" dirty="0" err="1">
                <a:solidFill>
                  <a:srgbClr val="1F3B72"/>
                </a:solidFill>
                <a:latin typeface="Roboto Slab"/>
                <a:ea typeface="Roboto Slab"/>
                <a:cs typeface="Roboto Slab"/>
              </a:rPr>
              <a:t>visualizaciones</a:t>
            </a:r>
            <a:r>
              <a:rPr lang="en-US" sz="1900" b="1" dirty="0">
                <a:solidFill>
                  <a:srgbClr val="1F3B72"/>
                </a:solidFill>
                <a:latin typeface="Roboto Slab"/>
                <a:ea typeface="Roboto Slab"/>
                <a:cs typeface="Roboto Slab"/>
              </a:rPr>
              <a:t>: </a:t>
            </a:r>
            <a:r>
              <a:rPr lang="en-US" sz="1900" b="1" dirty="0" err="1">
                <a:solidFill>
                  <a:srgbClr val="1F3B72"/>
                </a:solidFill>
                <a:latin typeface="Roboto Slab"/>
                <a:ea typeface="Roboto Slab"/>
                <a:cs typeface="Roboto Slab"/>
              </a:rPr>
              <a:t>tablas</a:t>
            </a:r>
          </a:p>
        </p:txBody>
      </p:sp>
      <p:pic>
        <p:nvPicPr>
          <p:cNvPr id="5" name="Imagen 4" descr="Tabla&#10;&#10;El contenido generado por IA puede ser incorrecto.">
            <a:extLst>
              <a:ext uri="{FF2B5EF4-FFF2-40B4-BE49-F238E27FC236}">
                <a16:creationId xmlns:a16="http://schemas.microsoft.com/office/drawing/2014/main" id="{766A01E5-DEA0-69FC-44E7-F3AA610B2F4C}"/>
              </a:ext>
            </a:extLst>
          </p:cNvPr>
          <p:cNvPicPr>
            <a:picLocks noChangeAspect="1"/>
          </p:cNvPicPr>
          <p:nvPr/>
        </p:nvPicPr>
        <p:blipFill>
          <a:blip r:embed="rId3"/>
          <a:stretch>
            <a:fillRect/>
          </a:stretch>
        </p:blipFill>
        <p:spPr>
          <a:xfrm>
            <a:off x="476881" y="1286797"/>
            <a:ext cx="1638268" cy="3373694"/>
          </a:xfrm>
          <a:prstGeom prst="rect">
            <a:avLst/>
          </a:prstGeom>
        </p:spPr>
      </p:pic>
      <p:pic>
        <p:nvPicPr>
          <p:cNvPr id="6" name="Imagen 5" descr="Tabla&#10;&#10;El contenido generado por IA puede ser incorrecto.">
            <a:extLst>
              <a:ext uri="{FF2B5EF4-FFF2-40B4-BE49-F238E27FC236}">
                <a16:creationId xmlns:a16="http://schemas.microsoft.com/office/drawing/2014/main" id="{DAF2E09D-C9C2-3CEC-DFFC-D6125DBC38C9}"/>
              </a:ext>
            </a:extLst>
          </p:cNvPr>
          <p:cNvPicPr>
            <a:picLocks noChangeAspect="1"/>
          </p:cNvPicPr>
          <p:nvPr/>
        </p:nvPicPr>
        <p:blipFill>
          <a:blip r:embed="rId4"/>
          <a:stretch>
            <a:fillRect/>
          </a:stretch>
        </p:blipFill>
        <p:spPr>
          <a:xfrm>
            <a:off x="2116394" y="1287372"/>
            <a:ext cx="6470856" cy="1060735"/>
          </a:xfrm>
          <a:prstGeom prst="rect">
            <a:avLst/>
          </a:prstGeom>
        </p:spPr>
      </p:pic>
      <p:pic>
        <p:nvPicPr>
          <p:cNvPr id="7" name="Imagen 6" descr="Tabla&#10;&#10;El contenido generado por IA puede ser incorrecto.">
            <a:extLst>
              <a:ext uri="{FF2B5EF4-FFF2-40B4-BE49-F238E27FC236}">
                <a16:creationId xmlns:a16="http://schemas.microsoft.com/office/drawing/2014/main" id="{1E1DC83C-80EF-3F59-06EA-7D5D5FD4A4B0}"/>
              </a:ext>
            </a:extLst>
          </p:cNvPr>
          <p:cNvPicPr>
            <a:picLocks noChangeAspect="1"/>
          </p:cNvPicPr>
          <p:nvPr/>
        </p:nvPicPr>
        <p:blipFill>
          <a:blip r:embed="rId5"/>
          <a:srcRect l="6780" t="4988" r="10651" b="8921"/>
          <a:stretch>
            <a:fillRect/>
          </a:stretch>
        </p:blipFill>
        <p:spPr>
          <a:xfrm>
            <a:off x="2352675" y="2566473"/>
            <a:ext cx="1870387" cy="1834923"/>
          </a:xfrm>
          <a:prstGeom prst="rect">
            <a:avLst/>
          </a:prstGeom>
        </p:spPr>
      </p:pic>
      <p:pic>
        <p:nvPicPr>
          <p:cNvPr id="10" name="Imagen 9" descr="Tabla&#10;&#10;El contenido generado por IA puede ser incorrecto.">
            <a:extLst>
              <a:ext uri="{FF2B5EF4-FFF2-40B4-BE49-F238E27FC236}">
                <a16:creationId xmlns:a16="http://schemas.microsoft.com/office/drawing/2014/main" id="{909E5430-AB60-EFAF-478E-C0EE1417C17C}"/>
              </a:ext>
            </a:extLst>
          </p:cNvPr>
          <p:cNvPicPr>
            <a:picLocks noChangeAspect="1"/>
          </p:cNvPicPr>
          <p:nvPr/>
        </p:nvPicPr>
        <p:blipFill>
          <a:blip r:embed="rId6"/>
          <a:stretch>
            <a:fillRect/>
          </a:stretch>
        </p:blipFill>
        <p:spPr>
          <a:xfrm>
            <a:off x="4554794" y="2588035"/>
            <a:ext cx="2549014" cy="1814666"/>
          </a:xfrm>
          <a:prstGeom prst="rect">
            <a:avLst/>
          </a:prstGeom>
        </p:spPr>
      </p:pic>
    </p:spTree>
    <p:extLst>
      <p:ext uri="{BB962C8B-B14F-4D97-AF65-F5344CB8AC3E}">
        <p14:creationId xmlns:p14="http://schemas.microsoft.com/office/powerpoint/2010/main" val="2626367307"/>
      </p:ext>
    </p:extLst>
  </p:cSld>
  <p:clrMapOvr>
    <a:masterClrMapping/>
  </p:clrMapOvr>
</p:sld>
</file>

<file path=ppt/theme/theme1.xml><?xml version="1.0" encoding="utf-8"?>
<a:theme xmlns:a="http://schemas.openxmlformats.org/drawingml/2006/main" name="Office Theme">
  <a:themeElements>
    <a:clrScheme name="Colores izied">
      <a:dk1>
        <a:srgbClr val="253656"/>
      </a:dk1>
      <a:lt1>
        <a:srgbClr val="FFFFFF"/>
      </a:lt1>
      <a:dk2>
        <a:srgbClr val="FFFFFF"/>
      </a:dk2>
      <a:lt2>
        <a:srgbClr val="FFFFFF"/>
      </a:lt2>
      <a:accent1>
        <a:srgbClr val="5271FF"/>
      </a:accent1>
      <a:accent2>
        <a:srgbClr val="A2B7DD"/>
      </a:accent2>
      <a:accent3>
        <a:srgbClr val="BAD0F6"/>
      </a:accent3>
      <a:accent4>
        <a:srgbClr val="DCE7FA"/>
      </a:accent4>
      <a:accent5>
        <a:srgbClr val="5B9BD5"/>
      </a:accent5>
      <a:accent6>
        <a:srgbClr val="92D050"/>
      </a:accent6>
      <a:hlink>
        <a:srgbClr val="5271FF"/>
      </a:hlink>
      <a:folHlink>
        <a:srgbClr val="C490AA"/>
      </a:folHlink>
    </a:clrScheme>
    <a:fontScheme name="Fuentes Izied">
      <a:majorFont>
        <a:latin typeface="Roboto Slab"/>
        <a:ea typeface=""/>
        <a:cs typeface=""/>
      </a:majorFont>
      <a:minorFont>
        <a:latin typeface="Roboto"/>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presentacion izied</Template>
  <Application>Microsoft Office PowerPoint</Application>
  <PresentationFormat>Presentación en pantalla (16:9)</PresentationFormat>
  <Slides>18</Slides>
  <Notes>16</Notes>
  <HiddenSlides>0</HiddenSlides>
  <ScaleCrop>false</ScaleCrop>
  <HeadingPairs>
    <vt:vector size="4" baseType="variant">
      <vt:variant>
        <vt:lpstr>Tema</vt:lpstr>
      </vt:variant>
      <vt:variant>
        <vt:i4>1</vt:i4>
      </vt:variant>
      <vt:variant>
        <vt:lpstr>Títulos de diapositiva</vt:lpstr>
      </vt:variant>
      <vt:variant>
        <vt:i4>18</vt:i4>
      </vt:variant>
    </vt:vector>
  </HeadingPairs>
  <TitlesOfParts>
    <vt:vector size="19" baseType="lpstr">
      <vt:lpstr>Office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Plantilla 2023</dc:title>
  <cp:revision>92</cp:revision>
  <dcterms:created xsi:type="dcterms:W3CDTF">2006-08-16T00:00:00Z</dcterms:created>
  <dcterms:modified xsi:type="dcterms:W3CDTF">2025-08-20T00:42:07Z</dcterms:modified>
  <dc:identifier>DAFcs5RB72I</dc:identifier>
</cp:coreProperties>
</file>